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9"/>
  </p:notesMasterIdLst>
  <p:sldIdLst>
    <p:sldId id="287" r:id="rId5"/>
    <p:sldId id="1448" r:id="rId6"/>
    <p:sldId id="290" r:id="rId7"/>
    <p:sldId id="291" r:id="rId8"/>
    <p:sldId id="1529" r:id="rId9"/>
    <p:sldId id="1521" r:id="rId10"/>
    <p:sldId id="1511" r:id="rId11"/>
    <p:sldId id="293" r:id="rId12"/>
    <p:sldId id="815" r:id="rId13"/>
    <p:sldId id="816" r:id="rId14"/>
    <p:sldId id="817" r:id="rId15"/>
    <p:sldId id="1526" r:id="rId16"/>
    <p:sldId id="819" r:id="rId17"/>
    <p:sldId id="294" r:id="rId18"/>
    <p:sldId id="1522" r:id="rId19"/>
    <p:sldId id="821" r:id="rId20"/>
    <p:sldId id="824" r:id="rId21"/>
    <p:sldId id="825" r:id="rId22"/>
    <p:sldId id="826" r:id="rId23"/>
    <p:sldId id="1513" r:id="rId24"/>
    <p:sldId id="1514" r:id="rId25"/>
    <p:sldId id="1515" r:id="rId26"/>
    <p:sldId id="1528" r:id="rId27"/>
    <p:sldId id="1517" r:id="rId28"/>
    <p:sldId id="1512" r:id="rId29"/>
    <p:sldId id="1527" r:id="rId30"/>
    <p:sldId id="829" r:id="rId31"/>
    <p:sldId id="838" r:id="rId32"/>
    <p:sldId id="1518" r:id="rId33"/>
    <p:sldId id="1519" r:id="rId34"/>
    <p:sldId id="1520" r:id="rId35"/>
    <p:sldId id="841" r:id="rId36"/>
    <p:sldId id="842" r:id="rId37"/>
    <p:sldId id="843" r:id="rId3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C9DE49B-2F34-642B-BDA4-977F101F80FB}" name="Mira Haataja" initials="MH" userId="S::mira.haataja@cultureforall.fi::9f0d74c7-367b-4246-8cff-4a99c7e303f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E9D9"/>
    <a:srgbClr val="F7EE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C03E74-C585-41F3-8159-37D84A93B8C7}" v="4125" dt="2025-10-15T06:09:29.8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10" autoAdjust="0"/>
    <p:restoredTop sz="94660"/>
  </p:normalViewPr>
  <p:slideViewPr>
    <p:cSldViewPr snapToGrid="0">
      <p:cViewPr varScale="1">
        <p:scale>
          <a:sx n="45" d="100"/>
          <a:sy n="45" d="100"/>
        </p:scale>
        <p:origin x="48" y="3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ppo Mallenius" userId="S::seppo.mallenius@cultureforall.fi::4af820bb-0321-4591-911b-79e381fda33f" providerId="AD" clId="Web-{CE0E6817-C648-4AF5-A846-8DE591D202BC}"/>
    <pc:docChg chg="modSld">
      <pc:chgData name="Seppo Mallenius" userId="S::seppo.mallenius@cultureforall.fi::4af820bb-0321-4591-911b-79e381fda33f" providerId="AD" clId="Web-{CE0E6817-C648-4AF5-A846-8DE591D202BC}" dt="2025-10-07T08:06:55.472" v="9" actId="20577"/>
      <pc:docMkLst>
        <pc:docMk/>
      </pc:docMkLst>
      <pc:sldChg chg="addSp modSp">
        <pc:chgData name="Seppo Mallenius" userId="S::seppo.mallenius@cultureforall.fi::4af820bb-0321-4591-911b-79e381fda33f" providerId="AD" clId="Web-{CE0E6817-C648-4AF5-A846-8DE591D202BC}" dt="2025-10-07T08:06:55.472" v="9" actId="20577"/>
        <pc:sldMkLst>
          <pc:docMk/>
          <pc:sldMk cId="392793034" sldId="821"/>
        </pc:sldMkLst>
        <pc:spChg chg="mod">
          <ac:chgData name="Seppo Mallenius" userId="S::seppo.mallenius@cultureforall.fi::4af820bb-0321-4591-911b-79e381fda33f" providerId="AD" clId="Web-{CE0E6817-C648-4AF5-A846-8DE591D202BC}" dt="2025-10-07T08:06:55.472" v="9" actId="20577"/>
          <ac:spMkLst>
            <pc:docMk/>
            <pc:sldMk cId="392793034" sldId="821"/>
            <ac:spMk id="3" creationId="{A668E152-FAE9-5249-CDBF-1C4F97A919DE}"/>
          </ac:spMkLst>
        </pc:spChg>
        <pc:picChg chg="add mod">
          <ac:chgData name="Seppo Mallenius" userId="S::seppo.mallenius@cultureforall.fi::4af820bb-0321-4591-911b-79e381fda33f" providerId="AD" clId="Web-{CE0E6817-C648-4AF5-A846-8DE591D202BC}" dt="2025-10-07T08:06:40.017" v="6" actId="1076"/>
          <ac:picMkLst>
            <pc:docMk/>
            <pc:sldMk cId="392793034" sldId="821"/>
            <ac:picMk id="4" creationId="{3DFE1DFC-3D0F-1C72-3786-A8479D3BCCC3}"/>
          </ac:picMkLst>
        </pc:picChg>
        <pc:picChg chg="mod">
          <ac:chgData name="Seppo Mallenius" userId="S::seppo.mallenius@cultureforall.fi::4af820bb-0321-4591-911b-79e381fda33f" providerId="AD" clId="Web-{CE0E6817-C648-4AF5-A846-8DE591D202BC}" dt="2025-10-07T08:06:31.360" v="5" actId="1076"/>
          <ac:picMkLst>
            <pc:docMk/>
            <pc:sldMk cId="392793034" sldId="821"/>
            <ac:picMk id="12" creationId="{46114E43-4BAB-4505-B3C0-A9E6757BFF42}"/>
          </ac:picMkLst>
        </pc:picChg>
      </pc:sldChg>
    </pc:docChg>
  </pc:docChgLst>
  <pc:docChgLst>
    <pc:chgData name="Aura Linnapuomi" userId="837b89f3-60c1-4dc6-951a-6ca732b7426a" providerId="ADAL" clId="{EC809D2D-885D-4AF2-B903-7163B0A6D827}"/>
    <pc:docChg chg="custSel addSld modSld">
      <pc:chgData name="Aura Linnapuomi" userId="837b89f3-60c1-4dc6-951a-6ca732b7426a" providerId="ADAL" clId="{EC809D2D-885D-4AF2-B903-7163B0A6D827}" dt="2025-10-09T08:23:29.354" v="120" actId="20577"/>
      <pc:docMkLst>
        <pc:docMk/>
      </pc:docMkLst>
      <pc:sldChg chg="modSp mod">
        <pc:chgData name="Aura Linnapuomi" userId="837b89f3-60c1-4dc6-951a-6ca732b7426a" providerId="ADAL" clId="{EC809D2D-885D-4AF2-B903-7163B0A6D827}" dt="2025-10-07T08:09:30.406" v="8" actId="255"/>
        <pc:sldMkLst>
          <pc:docMk/>
          <pc:sldMk cId="1763122339" sldId="824"/>
        </pc:sldMkLst>
        <pc:spChg chg="mod">
          <ac:chgData name="Aura Linnapuomi" userId="837b89f3-60c1-4dc6-951a-6ca732b7426a" providerId="ADAL" clId="{EC809D2D-885D-4AF2-B903-7163B0A6D827}" dt="2025-10-07T08:09:30.406" v="8" actId="255"/>
          <ac:spMkLst>
            <pc:docMk/>
            <pc:sldMk cId="1763122339" sldId="824"/>
            <ac:spMk id="12" creationId="{E1E55226-81E3-4881-86FA-428943029F70}"/>
          </ac:spMkLst>
        </pc:spChg>
      </pc:sldChg>
      <pc:sldChg chg="modSp mod">
        <pc:chgData name="Aura Linnapuomi" userId="837b89f3-60c1-4dc6-951a-6ca732b7426a" providerId="ADAL" clId="{EC809D2D-885D-4AF2-B903-7163B0A6D827}" dt="2025-10-09T08:23:29.354" v="120" actId="20577"/>
        <pc:sldMkLst>
          <pc:docMk/>
          <pc:sldMk cId="426352687" sldId="842"/>
        </pc:sldMkLst>
        <pc:spChg chg="mod">
          <ac:chgData name="Aura Linnapuomi" userId="837b89f3-60c1-4dc6-951a-6ca732b7426a" providerId="ADAL" clId="{EC809D2D-885D-4AF2-B903-7163B0A6D827}" dt="2025-10-09T08:23:29.354" v="120" actId="20577"/>
          <ac:spMkLst>
            <pc:docMk/>
            <pc:sldMk cId="426352687" sldId="842"/>
            <ac:spMk id="10" creationId="{3F121E8A-F178-4398-86AD-8B10B526ADA6}"/>
          </ac:spMkLst>
        </pc:spChg>
      </pc:sldChg>
      <pc:sldChg chg="modSp mod">
        <pc:chgData name="Aura Linnapuomi" userId="837b89f3-60c1-4dc6-951a-6ca732b7426a" providerId="ADAL" clId="{EC809D2D-885D-4AF2-B903-7163B0A6D827}" dt="2025-10-09T07:47:46.462" v="67" actId="20577"/>
        <pc:sldMkLst>
          <pc:docMk/>
          <pc:sldMk cId="3642996989" sldId="1448"/>
        </pc:sldMkLst>
        <pc:spChg chg="mod">
          <ac:chgData name="Aura Linnapuomi" userId="837b89f3-60c1-4dc6-951a-6ca732b7426a" providerId="ADAL" clId="{EC809D2D-885D-4AF2-B903-7163B0A6D827}" dt="2025-10-09T07:47:46.462" v="67" actId="20577"/>
          <ac:spMkLst>
            <pc:docMk/>
            <pc:sldMk cId="3642996989" sldId="1448"/>
            <ac:spMk id="3" creationId="{B2BD7D6C-B02E-7866-7871-F7A7568607E6}"/>
          </ac:spMkLst>
        </pc:spChg>
      </pc:sldChg>
      <pc:sldChg chg="delSp add mod">
        <pc:chgData name="Aura Linnapuomi" userId="837b89f3-60c1-4dc6-951a-6ca732b7426a" providerId="ADAL" clId="{EC809D2D-885D-4AF2-B903-7163B0A6D827}" dt="2025-10-07T08:01:12.331" v="1" actId="478"/>
        <pc:sldMkLst>
          <pc:docMk/>
          <pc:sldMk cId="1630386969" sldId="1480"/>
        </pc:sldMkLst>
      </pc:sldChg>
    </pc:docChg>
  </pc:docChgLst>
  <pc:docChgLst>
    <pc:chgData name="Mira Haataja" userId="9f0d74c7-367b-4246-8cff-4a99c7e303f4" providerId="ADAL" clId="{AA4DA590-768D-432A-9410-A112D87E36F8}"/>
    <pc:docChg chg="undo custSel addSld delSld modSld sldOrd">
      <pc:chgData name="Mira Haataja" userId="9f0d74c7-367b-4246-8cff-4a99c7e303f4" providerId="ADAL" clId="{AA4DA590-768D-432A-9410-A112D87E36F8}" dt="2025-10-15T07:49:30.627" v="10640" actId="14100"/>
      <pc:docMkLst>
        <pc:docMk/>
      </pc:docMkLst>
      <pc:sldChg chg="addSp modSp mod">
        <pc:chgData name="Mira Haataja" userId="9f0d74c7-367b-4246-8cff-4a99c7e303f4" providerId="ADAL" clId="{AA4DA590-768D-432A-9410-A112D87E36F8}" dt="2025-10-15T06:15:53.647" v="10626" actId="1076"/>
        <pc:sldMkLst>
          <pc:docMk/>
          <pc:sldMk cId="0" sldId="287"/>
        </pc:sldMkLst>
        <pc:spChg chg="mod">
          <ac:chgData name="Mira Haataja" userId="9f0d74c7-367b-4246-8cff-4a99c7e303f4" providerId="ADAL" clId="{AA4DA590-768D-432A-9410-A112D87E36F8}" dt="2025-10-15T06:15:40.159" v="10624" actId="255"/>
          <ac:spMkLst>
            <pc:docMk/>
            <pc:sldMk cId="0" sldId="287"/>
            <ac:spMk id="2" creationId="{4FDC9DD4-52DE-44C0-BB5C-482907680499}"/>
          </ac:spMkLst>
        </pc:spChg>
        <pc:spChg chg="mod">
          <ac:chgData name="Mira Haataja" userId="9f0d74c7-367b-4246-8cff-4a99c7e303f4" providerId="ADAL" clId="{AA4DA590-768D-432A-9410-A112D87E36F8}" dt="2025-10-15T06:15:45.039" v="10625" actId="1076"/>
          <ac:spMkLst>
            <pc:docMk/>
            <pc:sldMk cId="0" sldId="287"/>
            <ac:spMk id="11" creationId="{962F85C0-2923-4A54-9799-17ABAFC40A0B}"/>
          </ac:spMkLst>
        </pc:spChg>
        <pc:picChg chg="add mod ord">
          <ac:chgData name="Mira Haataja" userId="9f0d74c7-367b-4246-8cff-4a99c7e303f4" providerId="ADAL" clId="{AA4DA590-768D-432A-9410-A112D87E36F8}" dt="2025-10-14T06:51:55.118" v="9748" actId="167"/>
          <ac:picMkLst>
            <pc:docMk/>
            <pc:sldMk cId="0" sldId="287"/>
            <ac:picMk id="3" creationId="{1E89BE27-AE38-7A19-E19D-8C96A2AB1B25}"/>
          </ac:picMkLst>
        </pc:picChg>
        <pc:picChg chg="mod">
          <ac:chgData name="Mira Haataja" userId="9f0d74c7-367b-4246-8cff-4a99c7e303f4" providerId="ADAL" clId="{AA4DA590-768D-432A-9410-A112D87E36F8}" dt="2025-10-14T12:56:23.854" v="9843" actId="962"/>
          <ac:picMkLst>
            <pc:docMk/>
            <pc:sldMk cId="0" sldId="287"/>
            <ac:picMk id="4" creationId="{8225EAE1-B4A0-3C66-9EC4-B89BFFAA7B69}"/>
          </ac:picMkLst>
        </pc:picChg>
        <pc:picChg chg="mod">
          <ac:chgData name="Mira Haataja" userId="9f0d74c7-367b-4246-8cff-4a99c7e303f4" providerId="ADAL" clId="{AA4DA590-768D-432A-9410-A112D87E36F8}" dt="2025-10-15T06:15:53.647" v="10626" actId="1076"/>
          <ac:picMkLst>
            <pc:docMk/>
            <pc:sldMk cId="0" sldId="287"/>
            <ac:picMk id="5" creationId="{0EE09DD5-38D3-6692-05FC-AD63A391DC80}"/>
          </ac:picMkLst>
        </pc:picChg>
        <pc:picChg chg="mod">
          <ac:chgData name="Mira Haataja" userId="9f0d74c7-367b-4246-8cff-4a99c7e303f4" providerId="ADAL" clId="{AA4DA590-768D-432A-9410-A112D87E36F8}" dt="2025-10-15T06:05:21.824" v="10529" actId="1076"/>
          <ac:picMkLst>
            <pc:docMk/>
            <pc:sldMk cId="0" sldId="287"/>
            <ac:picMk id="7" creationId="{3B338421-98F3-4AE2-BC5E-3952DCF173F8}"/>
          </ac:picMkLst>
        </pc:picChg>
      </pc:sldChg>
      <pc:sldChg chg="del">
        <pc:chgData name="Mira Haataja" userId="9f0d74c7-367b-4246-8cff-4a99c7e303f4" providerId="ADAL" clId="{AA4DA590-768D-432A-9410-A112D87E36F8}" dt="2025-10-07T07:01:29.463" v="3" actId="47"/>
        <pc:sldMkLst>
          <pc:docMk/>
          <pc:sldMk cId="3613150781" sldId="289"/>
        </pc:sldMkLst>
      </pc:sldChg>
      <pc:sldChg chg="addSp delSp modSp mod">
        <pc:chgData name="Mira Haataja" userId="9f0d74c7-367b-4246-8cff-4a99c7e303f4" providerId="ADAL" clId="{AA4DA590-768D-432A-9410-A112D87E36F8}" dt="2025-10-15T06:13:35.260" v="10612" actId="1076"/>
        <pc:sldMkLst>
          <pc:docMk/>
          <pc:sldMk cId="4230076709" sldId="290"/>
        </pc:sldMkLst>
        <pc:spChg chg="mod">
          <ac:chgData name="Mira Haataja" userId="9f0d74c7-367b-4246-8cff-4a99c7e303f4" providerId="ADAL" clId="{AA4DA590-768D-432A-9410-A112D87E36F8}" dt="2025-10-15T05:39:06.597" v="10198" actId="255"/>
          <ac:spMkLst>
            <pc:docMk/>
            <pc:sldMk cId="4230076709" sldId="290"/>
            <ac:spMk id="3" creationId="{D1E6B6DD-6C11-4161-9364-CEABA10C310D}"/>
          </ac:spMkLst>
        </pc:spChg>
        <pc:spChg chg="mod">
          <ac:chgData name="Mira Haataja" userId="9f0d74c7-367b-4246-8cff-4a99c7e303f4" providerId="ADAL" clId="{AA4DA590-768D-432A-9410-A112D87E36F8}" dt="2025-10-15T06:13:28.044" v="10611" actId="1076"/>
          <ac:spMkLst>
            <pc:docMk/>
            <pc:sldMk cId="4230076709" sldId="290"/>
            <ac:spMk id="5" creationId="{AF7BF143-4C5C-4F86-BE93-FDFD0508C2E5}"/>
          </ac:spMkLst>
        </pc:spChg>
        <pc:spChg chg="mod">
          <ac:chgData name="Mira Haataja" userId="9f0d74c7-367b-4246-8cff-4a99c7e303f4" providerId="ADAL" clId="{AA4DA590-768D-432A-9410-A112D87E36F8}" dt="2025-10-15T06:13:35.260" v="10612" actId="1076"/>
          <ac:spMkLst>
            <pc:docMk/>
            <pc:sldMk cId="4230076709" sldId="290"/>
            <ac:spMk id="7" creationId="{64A8B59D-D32B-413F-A82F-D6B26FD78E9E}"/>
          </ac:spMkLst>
        </pc:spChg>
        <pc:spChg chg="mod">
          <ac:chgData name="Mira Haataja" userId="9f0d74c7-367b-4246-8cff-4a99c7e303f4" providerId="ADAL" clId="{AA4DA590-768D-432A-9410-A112D87E36F8}" dt="2025-10-15T06:13:35.260" v="10612" actId="1076"/>
          <ac:spMkLst>
            <pc:docMk/>
            <pc:sldMk cId="4230076709" sldId="290"/>
            <ac:spMk id="8" creationId="{224B81A4-E3AA-402F-96B4-75897CD73ED3}"/>
          </ac:spMkLst>
        </pc:spChg>
        <pc:picChg chg="mod">
          <ac:chgData name="Mira Haataja" userId="9f0d74c7-367b-4246-8cff-4a99c7e303f4" providerId="ADAL" clId="{AA4DA590-768D-432A-9410-A112D87E36F8}" dt="2025-10-07T07:13:43.742" v="484" actId="14100"/>
          <ac:picMkLst>
            <pc:docMk/>
            <pc:sldMk cId="4230076709" sldId="290"/>
            <ac:picMk id="11" creationId="{B103C19D-A34B-4D9D-B71E-C0972DF33045}"/>
          </ac:picMkLst>
        </pc:picChg>
      </pc:sldChg>
      <pc:sldChg chg="addSp delSp modSp mod modCm">
        <pc:chgData name="Mira Haataja" userId="9f0d74c7-367b-4246-8cff-4a99c7e303f4" providerId="ADAL" clId="{AA4DA590-768D-432A-9410-A112D87E36F8}" dt="2025-10-15T05:39:15.699" v="10200" actId="255"/>
        <pc:sldMkLst>
          <pc:docMk/>
          <pc:sldMk cId="1527492406" sldId="291"/>
        </pc:sldMkLst>
        <pc:spChg chg="mod">
          <ac:chgData name="Mira Haataja" userId="9f0d74c7-367b-4246-8cff-4a99c7e303f4" providerId="ADAL" clId="{AA4DA590-768D-432A-9410-A112D87E36F8}" dt="2025-10-15T05:39:15.699" v="10200" actId="255"/>
          <ac:spMkLst>
            <pc:docMk/>
            <pc:sldMk cId="1527492406" sldId="291"/>
            <ac:spMk id="2" creationId="{599BFC90-8573-493C-AA06-D490CD34603B}"/>
          </ac:spMkLst>
        </pc:spChg>
        <pc:spChg chg="add mod">
          <ac:chgData name="Mira Haataja" userId="9f0d74c7-367b-4246-8cff-4a99c7e303f4" providerId="ADAL" clId="{AA4DA590-768D-432A-9410-A112D87E36F8}" dt="2025-10-07T08:45:18.483" v="2219" actId="1076"/>
          <ac:spMkLst>
            <pc:docMk/>
            <pc:sldMk cId="1527492406" sldId="291"/>
            <ac:spMk id="9" creationId="{CEC5C6AD-6EEE-F4A9-E07C-A7968D70DB69}"/>
          </ac:spMkLst>
        </pc:spChg>
        <pc:spChg chg="mod">
          <ac:chgData name="Mira Haataja" userId="9f0d74c7-367b-4246-8cff-4a99c7e303f4" providerId="ADAL" clId="{AA4DA590-768D-432A-9410-A112D87E36F8}" dt="2025-10-15T05:24:55.097" v="10109" actId="20577"/>
          <ac:spMkLst>
            <pc:docMk/>
            <pc:sldMk cId="1527492406" sldId="291"/>
            <ac:spMk id="10" creationId="{8373BD16-626C-494E-A9D6-CCD803B3D2F1}"/>
          </ac:spMkLst>
        </pc:spChg>
        <pc:spChg chg="add mod">
          <ac:chgData name="Mira Haataja" userId="9f0d74c7-367b-4246-8cff-4a99c7e303f4" providerId="ADAL" clId="{AA4DA590-768D-432A-9410-A112D87E36F8}" dt="2025-10-07T08:45:10.296" v="2218" actId="1076"/>
          <ac:spMkLst>
            <pc:docMk/>
            <pc:sldMk cId="1527492406" sldId="291"/>
            <ac:spMk id="11" creationId="{9C233B05-0900-5568-7897-E4D368C228D8}"/>
          </ac:spMkLst>
        </pc:spChg>
        <pc:picChg chg="add mod">
          <ac:chgData name="Mira Haataja" userId="9f0d74c7-367b-4246-8cff-4a99c7e303f4" providerId="ADAL" clId="{AA4DA590-768D-432A-9410-A112D87E36F8}" dt="2025-10-09T07:23:02.469" v="7823"/>
          <ac:picMkLst>
            <pc:docMk/>
            <pc:sldMk cId="1527492406" sldId="291"/>
            <ac:picMk id="6" creationId="{F8997232-5495-F6DE-A416-A1CFC32BB0E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ira Haataja" userId="9f0d74c7-367b-4246-8cff-4a99c7e303f4" providerId="ADAL" clId="{AA4DA590-768D-432A-9410-A112D87E36F8}" dt="2025-10-09T07:19:29.831" v="7677" actId="20577"/>
              <pc2:cmMkLst xmlns:pc2="http://schemas.microsoft.com/office/powerpoint/2019/9/main/command">
                <pc:docMk/>
                <pc:sldMk cId="1527492406" sldId="291"/>
                <pc2:cmMk id="{930200CA-69F8-498A-A767-10A02572946F}"/>
              </pc2:cmMkLst>
            </pc226:cmChg>
          </p:ext>
        </pc:extLst>
      </pc:sldChg>
      <pc:sldChg chg="addSp delSp modSp mod">
        <pc:chgData name="Mira Haataja" userId="9f0d74c7-367b-4246-8cff-4a99c7e303f4" providerId="ADAL" clId="{AA4DA590-768D-432A-9410-A112D87E36F8}" dt="2025-10-15T05:40:24.275" v="10217" actId="14100"/>
        <pc:sldMkLst>
          <pc:docMk/>
          <pc:sldMk cId="2712024120" sldId="293"/>
        </pc:sldMkLst>
        <pc:spChg chg="mod">
          <ac:chgData name="Mira Haataja" userId="9f0d74c7-367b-4246-8cff-4a99c7e303f4" providerId="ADAL" clId="{AA4DA590-768D-432A-9410-A112D87E36F8}" dt="2025-10-15T05:40:15.853" v="10215" actId="27636"/>
          <ac:spMkLst>
            <pc:docMk/>
            <pc:sldMk cId="2712024120" sldId="293"/>
            <ac:spMk id="2" creationId="{1D71020C-16A1-423C-85D3-42516C1F2E90}"/>
          </ac:spMkLst>
        </pc:spChg>
        <pc:spChg chg="mod">
          <ac:chgData name="Mira Haataja" userId="9f0d74c7-367b-4246-8cff-4a99c7e303f4" providerId="ADAL" clId="{AA4DA590-768D-432A-9410-A112D87E36F8}" dt="2025-10-15T05:40:20.119" v="10216" actId="1076"/>
          <ac:spMkLst>
            <pc:docMk/>
            <pc:sldMk cId="2712024120" sldId="293"/>
            <ac:spMk id="5" creationId="{4638CDFD-42E3-43A4-BB2D-BB6C5DF298D0}"/>
          </ac:spMkLst>
        </pc:spChg>
        <pc:spChg chg="add mod">
          <ac:chgData name="Mira Haataja" userId="9f0d74c7-367b-4246-8cff-4a99c7e303f4" providerId="ADAL" clId="{AA4DA590-768D-432A-9410-A112D87E36F8}" dt="2025-10-15T05:37:16.804" v="10181" actId="1076"/>
          <ac:spMkLst>
            <pc:docMk/>
            <pc:sldMk cId="2712024120" sldId="293"/>
            <ac:spMk id="6" creationId="{8668AAB7-3C3A-F21F-84A7-57AEFC09AE1D}"/>
          </ac:spMkLst>
        </pc:spChg>
        <pc:picChg chg="add mod ord">
          <ac:chgData name="Mira Haataja" userId="9f0d74c7-367b-4246-8cff-4a99c7e303f4" providerId="ADAL" clId="{AA4DA590-768D-432A-9410-A112D87E36F8}" dt="2025-10-15T05:40:24.275" v="10217" actId="14100"/>
          <ac:picMkLst>
            <pc:docMk/>
            <pc:sldMk cId="2712024120" sldId="293"/>
            <ac:picMk id="3" creationId="{2E3AEBC5-060C-217F-F6CE-2BDA19850905}"/>
          </ac:picMkLst>
        </pc:picChg>
        <pc:picChg chg="del">
          <ac:chgData name="Mira Haataja" userId="9f0d74c7-367b-4246-8cff-4a99c7e303f4" providerId="ADAL" clId="{AA4DA590-768D-432A-9410-A112D87E36F8}" dt="2025-10-14T12:51:56.343" v="9806" actId="478"/>
          <ac:picMkLst>
            <pc:docMk/>
            <pc:sldMk cId="2712024120" sldId="293"/>
            <ac:picMk id="4" creationId="{AD588B6F-E421-4877-8F89-9ABE14103E17}"/>
          </ac:picMkLst>
        </pc:picChg>
        <pc:picChg chg="mod">
          <ac:chgData name="Mira Haataja" userId="9f0d74c7-367b-4246-8cff-4a99c7e303f4" providerId="ADAL" clId="{AA4DA590-768D-432A-9410-A112D87E36F8}" dt="2025-10-15T05:37:13.135" v="10180" actId="1076"/>
          <ac:picMkLst>
            <pc:docMk/>
            <pc:sldMk cId="2712024120" sldId="293"/>
            <ac:picMk id="8" creationId="{41F62FC2-5504-4328-B6C0-7A0B7237CD4A}"/>
          </ac:picMkLst>
        </pc:picChg>
      </pc:sldChg>
      <pc:sldChg chg="addSp delSp modSp mod">
        <pc:chgData name="Mira Haataja" userId="9f0d74c7-367b-4246-8cff-4a99c7e303f4" providerId="ADAL" clId="{AA4DA590-768D-432A-9410-A112D87E36F8}" dt="2025-10-15T05:44:30.337" v="10295" actId="1076"/>
        <pc:sldMkLst>
          <pc:docMk/>
          <pc:sldMk cId="2526696912" sldId="294"/>
        </pc:sldMkLst>
        <pc:spChg chg="mod">
          <ac:chgData name="Mira Haataja" userId="9f0d74c7-367b-4246-8cff-4a99c7e303f4" providerId="ADAL" clId="{AA4DA590-768D-432A-9410-A112D87E36F8}" dt="2025-10-15T05:42:04.952" v="10233" actId="27636"/>
          <ac:spMkLst>
            <pc:docMk/>
            <pc:sldMk cId="2526696912" sldId="294"/>
            <ac:spMk id="2" creationId="{38BC8EB4-F771-4F02-B3C7-EDFB68187648}"/>
          </ac:spMkLst>
        </pc:spChg>
        <pc:spChg chg="add mod">
          <ac:chgData name="Mira Haataja" userId="9f0d74c7-367b-4246-8cff-4a99c7e303f4" providerId="ADAL" clId="{AA4DA590-768D-432A-9410-A112D87E36F8}" dt="2025-10-07T08:45:33.680" v="2221" actId="1076"/>
          <ac:spMkLst>
            <pc:docMk/>
            <pc:sldMk cId="2526696912" sldId="294"/>
            <ac:spMk id="3" creationId="{4AA88C05-A721-4256-6356-80FCF583FCDE}"/>
          </ac:spMkLst>
        </pc:spChg>
        <pc:spChg chg="add mod">
          <ac:chgData name="Mira Haataja" userId="9f0d74c7-367b-4246-8cff-4a99c7e303f4" providerId="ADAL" clId="{AA4DA590-768D-432A-9410-A112D87E36F8}" dt="2025-10-15T05:44:30.337" v="10295" actId="1076"/>
          <ac:spMkLst>
            <pc:docMk/>
            <pc:sldMk cId="2526696912" sldId="294"/>
            <ac:spMk id="4" creationId="{5A81A2F3-30DB-018D-D664-57749BC2370E}"/>
          </ac:spMkLst>
        </pc:spChg>
        <pc:spChg chg="mod">
          <ac:chgData name="Mira Haataja" userId="9f0d74c7-367b-4246-8cff-4a99c7e303f4" providerId="ADAL" clId="{AA4DA590-768D-432A-9410-A112D87E36F8}" dt="2025-10-15T05:42:07.458" v="10234" actId="1076"/>
          <ac:spMkLst>
            <pc:docMk/>
            <pc:sldMk cId="2526696912" sldId="294"/>
            <ac:spMk id="8" creationId="{AE046A1D-9F69-45CF-92BB-20AC1126F2D8}"/>
          </ac:spMkLst>
        </pc:spChg>
        <pc:picChg chg="mod">
          <ac:chgData name="Mira Haataja" userId="9f0d74c7-367b-4246-8cff-4a99c7e303f4" providerId="ADAL" clId="{AA4DA590-768D-432A-9410-A112D87E36F8}" dt="2025-10-07T07:30:05.927" v="695" actId="14100"/>
          <ac:picMkLst>
            <pc:docMk/>
            <pc:sldMk cId="2526696912" sldId="294"/>
            <ac:picMk id="7" creationId="{31E61DB1-8CC5-48F5-B92D-F9482B5B4D9C}"/>
          </ac:picMkLst>
        </pc:picChg>
        <pc:picChg chg="del mod ord">
          <ac:chgData name="Mira Haataja" userId="9f0d74c7-367b-4246-8cff-4a99c7e303f4" providerId="ADAL" clId="{AA4DA590-768D-432A-9410-A112D87E36F8}" dt="2025-10-14T12:52:58.325" v="9815" actId="21"/>
          <ac:picMkLst>
            <pc:docMk/>
            <pc:sldMk cId="2526696912" sldId="294"/>
            <ac:picMk id="9" creationId="{03EA990F-5164-4700-ADFD-060DE43E6BDC}"/>
          </ac:picMkLst>
        </pc:picChg>
      </pc:sldChg>
      <pc:sldChg chg="del">
        <pc:chgData name="Mira Haataja" userId="9f0d74c7-367b-4246-8cff-4a99c7e303f4" providerId="ADAL" clId="{AA4DA590-768D-432A-9410-A112D87E36F8}" dt="2025-10-07T07:09:08.406" v="405" actId="47"/>
        <pc:sldMkLst>
          <pc:docMk/>
          <pc:sldMk cId="4225045013" sldId="812"/>
        </pc:sldMkLst>
      </pc:sldChg>
      <pc:sldChg chg="addSp delSp modSp mod ord">
        <pc:chgData name="Mira Haataja" userId="9f0d74c7-367b-4246-8cff-4a99c7e303f4" providerId="ADAL" clId="{AA4DA590-768D-432A-9410-A112D87E36F8}" dt="2025-10-15T05:41:00.519" v="10224" actId="20577"/>
        <pc:sldMkLst>
          <pc:docMk/>
          <pc:sldMk cId="2363765158" sldId="815"/>
        </pc:sldMkLst>
        <pc:spChg chg="mod">
          <ac:chgData name="Mira Haataja" userId="9f0d74c7-367b-4246-8cff-4a99c7e303f4" providerId="ADAL" clId="{AA4DA590-768D-432A-9410-A112D87E36F8}" dt="2025-10-15T05:40:33.268" v="10219" actId="255"/>
          <ac:spMkLst>
            <pc:docMk/>
            <pc:sldMk cId="2363765158" sldId="815"/>
            <ac:spMk id="2" creationId="{66223228-5554-4190-A19A-4AD2D061A79F}"/>
          </ac:spMkLst>
        </pc:spChg>
        <pc:spChg chg="add mod">
          <ac:chgData name="Mira Haataja" userId="9f0d74c7-367b-4246-8cff-4a99c7e303f4" providerId="ADAL" clId="{AA4DA590-768D-432A-9410-A112D87E36F8}" dt="2025-10-15T05:40:42.333" v="10220" actId="1076"/>
          <ac:spMkLst>
            <pc:docMk/>
            <pc:sldMk cId="2363765158" sldId="815"/>
            <ac:spMk id="4" creationId="{81175728-49E8-E53B-E007-B2BC36754362}"/>
          </ac:spMkLst>
        </pc:spChg>
        <pc:spChg chg="mod">
          <ac:chgData name="Mira Haataja" userId="9f0d74c7-367b-4246-8cff-4a99c7e303f4" providerId="ADAL" clId="{AA4DA590-768D-432A-9410-A112D87E36F8}" dt="2025-10-15T05:41:00.519" v="10224" actId="20577"/>
          <ac:spMkLst>
            <pc:docMk/>
            <pc:sldMk cId="2363765158" sldId="815"/>
            <ac:spMk id="11" creationId="{3A583641-AF2C-4D29-99C4-9D00BE3FC8E1}"/>
          </ac:spMkLst>
        </pc:spChg>
        <pc:picChg chg="add mod ord">
          <ac:chgData name="Mira Haataja" userId="9f0d74c7-367b-4246-8cff-4a99c7e303f4" providerId="ADAL" clId="{AA4DA590-768D-432A-9410-A112D87E36F8}" dt="2025-10-15T05:38:05.589" v="10194" actId="167"/>
          <ac:picMkLst>
            <pc:docMk/>
            <pc:sldMk cId="2363765158" sldId="815"/>
            <ac:picMk id="3" creationId="{E408EE00-E957-5394-EC14-926AE7DAF4BA}"/>
          </ac:picMkLst>
        </pc:picChg>
      </pc:sldChg>
      <pc:sldChg chg="addSp delSp modSp add mod">
        <pc:chgData name="Mira Haataja" userId="9f0d74c7-367b-4246-8cff-4a99c7e303f4" providerId="ADAL" clId="{AA4DA590-768D-432A-9410-A112D87E36F8}" dt="2025-10-15T05:41:38.234" v="10230" actId="1076"/>
        <pc:sldMkLst>
          <pc:docMk/>
          <pc:sldMk cId="2304633606" sldId="816"/>
        </pc:sldMkLst>
        <pc:spChg chg="mod">
          <ac:chgData name="Mira Haataja" userId="9f0d74c7-367b-4246-8cff-4a99c7e303f4" providerId="ADAL" clId="{AA4DA590-768D-432A-9410-A112D87E36F8}" dt="2025-10-15T05:41:38.234" v="10230" actId="1076"/>
          <ac:spMkLst>
            <pc:docMk/>
            <pc:sldMk cId="2304633606" sldId="816"/>
            <ac:spMk id="2" creationId="{4139DEBF-F6D1-4BA4-852C-634B890CBBAC}"/>
          </ac:spMkLst>
        </pc:spChg>
        <pc:spChg chg="add mod">
          <ac:chgData name="Mira Haataja" userId="9f0d74c7-367b-4246-8cff-4a99c7e303f4" providerId="ADAL" clId="{AA4DA590-768D-432A-9410-A112D87E36F8}" dt="2025-10-07T08:58:47.684" v="2551"/>
          <ac:spMkLst>
            <pc:docMk/>
            <pc:sldMk cId="2304633606" sldId="816"/>
            <ac:spMk id="9" creationId="{61CD6653-0E80-65BC-3098-9F3CEC63B409}"/>
          </ac:spMkLst>
        </pc:spChg>
        <pc:spChg chg="mod">
          <ac:chgData name="Mira Haataja" userId="9f0d74c7-367b-4246-8cff-4a99c7e303f4" providerId="ADAL" clId="{AA4DA590-768D-432A-9410-A112D87E36F8}" dt="2025-10-15T05:41:34.118" v="10229" actId="1076"/>
          <ac:spMkLst>
            <pc:docMk/>
            <pc:sldMk cId="2304633606" sldId="816"/>
            <ac:spMk id="12" creationId="{75D3E59A-FF08-4145-86DD-57A36AE287BD}"/>
          </ac:spMkLst>
        </pc:spChg>
        <pc:spChg chg="add mod">
          <ac:chgData name="Mira Haataja" userId="9f0d74c7-367b-4246-8cff-4a99c7e303f4" providerId="ADAL" clId="{AA4DA590-768D-432A-9410-A112D87E36F8}" dt="2025-10-07T08:58:47.684" v="2551"/>
          <ac:spMkLst>
            <pc:docMk/>
            <pc:sldMk cId="2304633606" sldId="816"/>
            <ac:spMk id="13" creationId="{D57CEBD6-7760-E0A9-DF55-257B53F8B748}"/>
          </ac:spMkLst>
        </pc:spChg>
        <pc:spChg chg="add mod">
          <ac:chgData name="Mira Haataja" userId="9f0d74c7-367b-4246-8cff-4a99c7e303f4" providerId="ADAL" clId="{AA4DA590-768D-432A-9410-A112D87E36F8}" dt="2025-10-07T09:03:57.314" v="2816" actId="1076"/>
          <ac:spMkLst>
            <pc:docMk/>
            <pc:sldMk cId="2304633606" sldId="816"/>
            <ac:spMk id="15" creationId="{210E1695-E802-D246-73A7-C84E97205CCC}"/>
          </ac:spMkLst>
        </pc:spChg>
        <pc:picChg chg="add mod">
          <ac:chgData name="Mira Haataja" userId="9f0d74c7-367b-4246-8cff-4a99c7e303f4" providerId="ADAL" clId="{AA4DA590-768D-432A-9410-A112D87E36F8}" dt="2025-10-07T09:03:54.075" v="2815" actId="1076"/>
          <ac:picMkLst>
            <pc:docMk/>
            <pc:sldMk cId="2304633606" sldId="816"/>
            <ac:picMk id="14" creationId="{CF373F13-552F-2344-0578-08C73B36AA93}"/>
          </ac:picMkLst>
        </pc:picChg>
      </pc:sldChg>
      <pc:sldChg chg="addSp delSp modSp add mod ord">
        <pc:chgData name="Mira Haataja" userId="9f0d74c7-367b-4246-8cff-4a99c7e303f4" providerId="ADAL" clId="{AA4DA590-768D-432A-9410-A112D87E36F8}" dt="2025-10-15T05:36:39.859" v="10173" actId="1076"/>
        <pc:sldMkLst>
          <pc:docMk/>
          <pc:sldMk cId="772033048" sldId="817"/>
        </pc:sldMkLst>
        <pc:spChg chg="mod">
          <ac:chgData name="Mira Haataja" userId="9f0d74c7-367b-4246-8cff-4a99c7e303f4" providerId="ADAL" clId="{AA4DA590-768D-432A-9410-A112D87E36F8}" dt="2025-10-09T07:37:06.228" v="8316" actId="27636"/>
          <ac:spMkLst>
            <pc:docMk/>
            <pc:sldMk cId="772033048" sldId="817"/>
            <ac:spMk id="2" creationId="{F6F3606B-D63C-4D7A-8163-B4D69EFEBD04}"/>
          </ac:spMkLst>
        </pc:spChg>
        <pc:spChg chg="add mod">
          <ac:chgData name="Mira Haataja" userId="9f0d74c7-367b-4246-8cff-4a99c7e303f4" providerId="ADAL" clId="{AA4DA590-768D-432A-9410-A112D87E36F8}" dt="2025-10-07T09:17:47.095" v="3350" actId="1076"/>
          <ac:spMkLst>
            <pc:docMk/>
            <pc:sldMk cId="772033048" sldId="817"/>
            <ac:spMk id="3" creationId="{8A00DF17-BE35-4B0A-4448-317BBEAC0AFE}"/>
          </ac:spMkLst>
        </pc:spChg>
        <pc:spChg chg="mod">
          <ac:chgData name="Mira Haataja" userId="9f0d74c7-367b-4246-8cff-4a99c7e303f4" providerId="ADAL" clId="{AA4DA590-768D-432A-9410-A112D87E36F8}" dt="2025-10-09T07:40:00.854" v="8514" actId="1076"/>
          <ac:spMkLst>
            <pc:docMk/>
            <pc:sldMk cId="772033048" sldId="817"/>
            <ac:spMk id="11" creationId="{A8C58640-1355-46F8-B380-2EF4D8499C70}"/>
          </ac:spMkLst>
        </pc:spChg>
        <pc:picChg chg="add mod">
          <ac:chgData name="Mira Haataja" userId="9f0d74c7-367b-4246-8cff-4a99c7e303f4" providerId="ADAL" clId="{AA4DA590-768D-432A-9410-A112D87E36F8}" dt="2025-10-15T05:36:39.859" v="10173" actId="1076"/>
          <ac:picMkLst>
            <pc:docMk/>
            <pc:sldMk cId="772033048" sldId="817"/>
            <ac:picMk id="4" creationId="{D71CF8C2-2B42-BB46-4012-56CA4F1EBBCE}"/>
          </ac:picMkLst>
        </pc:picChg>
      </pc:sldChg>
      <pc:sldChg chg="addSp delSp modSp add mod">
        <pc:chgData name="Mira Haataja" userId="9f0d74c7-367b-4246-8cff-4a99c7e303f4" providerId="ADAL" clId="{AA4DA590-768D-432A-9410-A112D87E36F8}" dt="2025-10-15T06:04:53.814" v="10528" actId="1076"/>
        <pc:sldMkLst>
          <pc:docMk/>
          <pc:sldMk cId="882232642" sldId="819"/>
        </pc:sldMkLst>
        <pc:spChg chg="mod">
          <ac:chgData name="Mira Haataja" userId="9f0d74c7-367b-4246-8cff-4a99c7e303f4" providerId="ADAL" clId="{AA4DA590-768D-432A-9410-A112D87E36F8}" dt="2025-10-15T06:04:49.516" v="10527" actId="1076"/>
          <ac:spMkLst>
            <pc:docMk/>
            <pc:sldMk cId="882232642" sldId="819"/>
            <ac:spMk id="2" creationId="{16C1B017-F222-45F3-AD34-1802BFDCE740}"/>
          </ac:spMkLst>
        </pc:spChg>
        <pc:spChg chg="add mod">
          <ac:chgData name="Mira Haataja" userId="9f0d74c7-367b-4246-8cff-4a99c7e303f4" providerId="ADAL" clId="{AA4DA590-768D-432A-9410-A112D87E36F8}" dt="2025-10-15T06:04:53.814" v="10528" actId="1076"/>
          <ac:spMkLst>
            <pc:docMk/>
            <pc:sldMk cId="882232642" sldId="819"/>
            <ac:spMk id="4" creationId="{91DAB888-E6AA-3D72-A761-071C0DA85B7D}"/>
          </ac:spMkLst>
        </pc:spChg>
        <pc:spChg chg="mod">
          <ac:chgData name="Mira Haataja" userId="9f0d74c7-367b-4246-8cff-4a99c7e303f4" providerId="ADAL" clId="{AA4DA590-768D-432A-9410-A112D87E36F8}" dt="2025-10-07T12:49:06.786" v="7106" actId="20577"/>
          <ac:spMkLst>
            <pc:docMk/>
            <pc:sldMk cId="882232642" sldId="819"/>
            <ac:spMk id="11" creationId="{1F32573E-5365-4E08-8711-DEE8F21597AD}"/>
          </ac:spMkLst>
        </pc:spChg>
        <pc:picChg chg="mod">
          <ac:chgData name="Mira Haataja" userId="9f0d74c7-367b-4246-8cff-4a99c7e303f4" providerId="ADAL" clId="{AA4DA590-768D-432A-9410-A112D87E36F8}" dt="2025-10-14T12:56:44.626" v="9845" actId="962"/>
          <ac:picMkLst>
            <pc:docMk/>
            <pc:sldMk cId="882232642" sldId="819"/>
            <ac:picMk id="3" creationId="{1E7431C7-F426-FD0E-9E4B-3C9AF4D8022A}"/>
          </ac:picMkLst>
        </pc:picChg>
        <pc:picChg chg="add mod">
          <ac:chgData name="Mira Haataja" userId="9f0d74c7-367b-4246-8cff-4a99c7e303f4" providerId="ADAL" clId="{AA4DA590-768D-432A-9410-A112D87E36F8}" dt="2025-10-15T06:04:47.489" v="10526" actId="1076"/>
          <ac:picMkLst>
            <pc:docMk/>
            <pc:sldMk cId="882232642" sldId="819"/>
            <ac:picMk id="5" creationId="{04A81771-EE0A-955D-9E9E-CC6680FC57C4}"/>
          </ac:picMkLst>
        </pc:picChg>
        <pc:picChg chg="add mod ord">
          <ac:chgData name="Mira Haataja" userId="9f0d74c7-367b-4246-8cff-4a99c7e303f4" providerId="ADAL" clId="{AA4DA590-768D-432A-9410-A112D87E36F8}" dt="2025-10-14T12:53:15.834" v="9820" actId="1076"/>
          <ac:picMkLst>
            <pc:docMk/>
            <pc:sldMk cId="882232642" sldId="819"/>
            <ac:picMk id="9" creationId="{03EA990F-5164-4700-ADFD-060DE43E6BDC}"/>
          </ac:picMkLst>
        </pc:picChg>
      </pc:sldChg>
      <pc:sldChg chg="addSp delSp modSp mod">
        <pc:chgData name="Mira Haataja" userId="9f0d74c7-367b-4246-8cff-4a99c7e303f4" providerId="ADAL" clId="{AA4DA590-768D-432A-9410-A112D87E36F8}" dt="2025-10-15T06:03:44.425" v="10523" actId="20577"/>
        <pc:sldMkLst>
          <pc:docMk/>
          <pc:sldMk cId="392793034" sldId="821"/>
        </pc:sldMkLst>
        <pc:spChg chg="mod">
          <ac:chgData name="Mira Haataja" userId="9f0d74c7-367b-4246-8cff-4a99c7e303f4" providerId="ADAL" clId="{AA4DA590-768D-432A-9410-A112D87E36F8}" dt="2025-10-15T05:44:58.796" v="10299" actId="255"/>
          <ac:spMkLst>
            <pc:docMk/>
            <pc:sldMk cId="392793034" sldId="821"/>
            <ac:spMk id="2" creationId="{BD7228B2-E344-44E1-86D7-C9955A2DE22F}"/>
          </ac:spMkLst>
        </pc:spChg>
        <pc:spChg chg="add mod">
          <ac:chgData name="Mira Haataja" userId="9f0d74c7-367b-4246-8cff-4a99c7e303f4" providerId="ADAL" clId="{AA4DA590-768D-432A-9410-A112D87E36F8}" dt="2025-10-07T10:24:18.760" v="4157" actId="1076"/>
          <ac:spMkLst>
            <pc:docMk/>
            <pc:sldMk cId="392793034" sldId="821"/>
            <ac:spMk id="3" creationId="{A668E152-FAE9-5249-CDBF-1C4F97A919DE}"/>
          </ac:spMkLst>
        </pc:spChg>
        <pc:spChg chg="add mod">
          <ac:chgData name="Mira Haataja" userId="9f0d74c7-367b-4246-8cff-4a99c7e303f4" providerId="ADAL" clId="{AA4DA590-768D-432A-9410-A112D87E36F8}" dt="2025-10-07T08:46:22.023" v="2237" actId="1076"/>
          <ac:spMkLst>
            <pc:docMk/>
            <pc:sldMk cId="392793034" sldId="821"/>
            <ac:spMk id="6" creationId="{9B192F81-D611-4215-8422-6E2BE758E20B}"/>
          </ac:spMkLst>
        </pc:spChg>
        <pc:spChg chg="add mod">
          <ac:chgData name="Mira Haataja" userId="9f0d74c7-367b-4246-8cff-4a99c7e303f4" providerId="ADAL" clId="{AA4DA590-768D-432A-9410-A112D87E36F8}" dt="2025-10-07T10:24:26.759" v="4159" actId="1076"/>
          <ac:spMkLst>
            <pc:docMk/>
            <pc:sldMk cId="392793034" sldId="821"/>
            <ac:spMk id="7" creationId="{DD748D0D-7FE4-CDD4-327A-E7C0AC0B93DB}"/>
          </ac:spMkLst>
        </pc:spChg>
        <pc:spChg chg="mod">
          <ac:chgData name="Mira Haataja" userId="9f0d74c7-367b-4246-8cff-4a99c7e303f4" providerId="ADAL" clId="{AA4DA590-768D-432A-9410-A112D87E36F8}" dt="2025-10-15T06:03:44.425" v="10523" actId="20577"/>
          <ac:spMkLst>
            <pc:docMk/>
            <pc:sldMk cId="392793034" sldId="821"/>
            <ac:spMk id="9" creationId="{2F782C4C-4787-43CA-96ED-610340466002}"/>
          </ac:spMkLst>
        </pc:spChg>
        <pc:picChg chg="mod modCrop">
          <ac:chgData name="Mira Haataja" userId="9f0d74c7-367b-4246-8cff-4a99c7e303f4" providerId="ADAL" clId="{AA4DA590-768D-432A-9410-A112D87E36F8}" dt="2025-10-07T10:24:22.394" v="4158" actId="1076"/>
          <ac:picMkLst>
            <pc:docMk/>
            <pc:sldMk cId="392793034" sldId="821"/>
            <ac:picMk id="4" creationId="{3DFE1DFC-3D0F-1C72-3786-A8479D3BCCC3}"/>
          </ac:picMkLst>
        </pc:picChg>
        <pc:picChg chg="add mod">
          <ac:chgData name="Mira Haataja" userId="9f0d74c7-367b-4246-8cff-4a99c7e303f4" providerId="ADAL" clId="{AA4DA590-768D-432A-9410-A112D87E36F8}" dt="2025-10-15T05:45:19.993" v="10301" actId="1076"/>
          <ac:picMkLst>
            <pc:docMk/>
            <pc:sldMk cId="392793034" sldId="821"/>
            <ac:picMk id="5" creationId="{48040B8E-27CC-30E9-64A8-52FE97B4333B}"/>
          </ac:picMkLst>
        </pc:picChg>
        <pc:picChg chg="mod">
          <ac:chgData name="Mira Haataja" userId="9f0d74c7-367b-4246-8cff-4a99c7e303f4" providerId="ADAL" clId="{AA4DA590-768D-432A-9410-A112D87E36F8}" dt="2025-10-07T10:24:15.411" v="4156" actId="1076"/>
          <ac:picMkLst>
            <pc:docMk/>
            <pc:sldMk cId="392793034" sldId="821"/>
            <ac:picMk id="12" creationId="{46114E43-4BAB-4505-B3C0-A9E6757BFF42}"/>
          </ac:picMkLst>
        </pc:picChg>
      </pc:sldChg>
      <pc:sldChg chg="addSp delSp modSp mod">
        <pc:chgData name="Mira Haataja" userId="9f0d74c7-367b-4246-8cff-4a99c7e303f4" providerId="ADAL" clId="{AA4DA590-768D-432A-9410-A112D87E36F8}" dt="2025-10-15T05:45:42.472" v="10304" actId="1076"/>
        <pc:sldMkLst>
          <pc:docMk/>
          <pc:sldMk cId="1763122339" sldId="824"/>
        </pc:sldMkLst>
        <pc:spChg chg="mod">
          <ac:chgData name="Mira Haataja" userId="9f0d74c7-367b-4246-8cff-4a99c7e303f4" providerId="ADAL" clId="{AA4DA590-768D-432A-9410-A112D87E36F8}" dt="2025-10-15T05:45:38.957" v="10303" actId="255"/>
          <ac:spMkLst>
            <pc:docMk/>
            <pc:sldMk cId="1763122339" sldId="824"/>
            <ac:spMk id="2" creationId="{321BC0FB-D658-40D3-87BE-BC4E36EC8F55}"/>
          </ac:spMkLst>
        </pc:spChg>
        <pc:spChg chg="add del mod">
          <ac:chgData name="Mira Haataja" userId="9f0d74c7-367b-4246-8cff-4a99c7e303f4" providerId="ADAL" clId="{AA4DA590-768D-432A-9410-A112D87E36F8}" dt="2025-10-07T08:46:35.204" v="2243" actId="1076"/>
          <ac:spMkLst>
            <pc:docMk/>
            <pc:sldMk cId="1763122339" sldId="824"/>
            <ac:spMk id="4" creationId="{F8C56144-4F90-2412-51E3-45C15A8722E9}"/>
          </ac:spMkLst>
        </pc:spChg>
        <pc:spChg chg="mod">
          <ac:chgData name="Mira Haataja" userId="9f0d74c7-367b-4246-8cff-4a99c7e303f4" providerId="ADAL" clId="{AA4DA590-768D-432A-9410-A112D87E36F8}" dt="2025-10-15T05:45:42.472" v="10304" actId="1076"/>
          <ac:spMkLst>
            <pc:docMk/>
            <pc:sldMk cId="1763122339" sldId="824"/>
            <ac:spMk id="12" creationId="{E1E55226-81E3-4881-86FA-428943029F70}"/>
          </ac:spMkLst>
        </pc:spChg>
        <pc:picChg chg="add mod">
          <ac:chgData name="Mira Haataja" userId="9f0d74c7-367b-4246-8cff-4a99c7e303f4" providerId="ADAL" clId="{AA4DA590-768D-432A-9410-A112D87E36F8}" dt="2025-10-15T05:09:25.238" v="9923" actId="1076"/>
          <ac:picMkLst>
            <pc:docMk/>
            <pc:sldMk cId="1763122339" sldId="824"/>
            <ac:picMk id="5" creationId="{3D7BE571-1148-6152-06D3-6E8C48A5CE81}"/>
          </ac:picMkLst>
        </pc:picChg>
      </pc:sldChg>
      <pc:sldChg chg="addSp delSp modSp mod">
        <pc:chgData name="Mira Haataja" userId="9f0d74c7-367b-4246-8cff-4a99c7e303f4" providerId="ADAL" clId="{AA4DA590-768D-432A-9410-A112D87E36F8}" dt="2025-10-15T05:46:25.920" v="10310" actId="1076"/>
        <pc:sldMkLst>
          <pc:docMk/>
          <pc:sldMk cId="2018951542" sldId="825"/>
        </pc:sldMkLst>
        <pc:spChg chg="mod">
          <ac:chgData name="Mira Haataja" userId="9f0d74c7-367b-4246-8cff-4a99c7e303f4" providerId="ADAL" clId="{AA4DA590-768D-432A-9410-A112D87E36F8}" dt="2025-10-15T05:46:19.257" v="10309" actId="255"/>
          <ac:spMkLst>
            <pc:docMk/>
            <pc:sldMk cId="2018951542" sldId="825"/>
            <ac:spMk id="2" creationId="{E83B5E15-69F1-44CE-9D74-4CDF71BCED96}"/>
          </ac:spMkLst>
        </pc:spChg>
        <pc:spChg chg="add mod">
          <ac:chgData name="Mira Haataja" userId="9f0d74c7-367b-4246-8cff-4a99c7e303f4" providerId="ADAL" clId="{AA4DA590-768D-432A-9410-A112D87E36F8}" dt="2025-10-15T05:09:44.278" v="9926" actId="1076"/>
          <ac:spMkLst>
            <pc:docMk/>
            <pc:sldMk cId="2018951542" sldId="825"/>
            <ac:spMk id="3" creationId="{276ACB1F-9F6B-9049-4148-E4837B20CC84}"/>
          </ac:spMkLst>
        </pc:spChg>
        <pc:spChg chg="mod">
          <ac:chgData name="Mira Haataja" userId="9f0d74c7-367b-4246-8cff-4a99c7e303f4" providerId="ADAL" clId="{AA4DA590-768D-432A-9410-A112D87E36F8}" dt="2025-10-15T05:30:12.589" v="10156" actId="14100"/>
          <ac:spMkLst>
            <pc:docMk/>
            <pc:sldMk cId="2018951542" sldId="825"/>
            <ac:spMk id="8" creationId="{F96FD74E-C9EA-40DF-BF39-07C2EDF09A61}"/>
          </ac:spMkLst>
        </pc:spChg>
        <pc:picChg chg="add del mod">
          <ac:chgData name="Mira Haataja" userId="9f0d74c7-367b-4246-8cff-4a99c7e303f4" providerId="ADAL" clId="{AA4DA590-768D-432A-9410-A112D87E36F8}" dt="2025-10-15T05:29:01.105" v="10142" actId="478"/>
          <ac:picMkLst>
            <pc:docMk/>
            <pc:sldMk cId="2018951542" sldId="825"/>
            <ac:picMk id="4" creationId="{D162765F-C3A2-8C98-CF05-B1804A2C9FB9}"/>
          </ac:picMkLst>
        </pc:picChg>
        <pc:picChg chg="add mod">
          <ac:chgData name="Mira Haataja" userId="9f0d74c7-367b-4246-8cff-4a99c7e303f4" providerId="ADAL" clId="{AA4DA590-768D-432A-9410-A112D87E36F8}" dt="2025-10-15T05:46:03.286" v="10307" actId="14100"/>
          <ac:picMkLst>
            <pc:docMk/>
            <pc:sldMk cId="2018951542" sldId="825"/>
            <ac:picMk id="5" creationId="{DA51EF75-5C15-E7A9-E9EB-8EFB4B1C8FC6}"/>
          </ac:picMkLst>
        </pc:picChg>
        <pc:picChg chg="add mod">
          <ac:chgData name="Mira Haataja" userId="9f0d74c7-367b-4246-8cff-4a99c7e303f4" providerId="ADAL" clId="{AA4DA590-768D-432A-9410-A112D87E36F8}" dt="2025-10-15T05:46:25.920" v="10310" actId="1076"/>
          <ac:picMkLst>
            <pc:docMk/>
            <pc:sldMk cId="2018951542" sldId="825"/>
            <ac:picMk id="6" creationId="{FCA945CE-BD86-5577-CBD6-CCC699AFB89E}"/>
          </ac:picMkLst>
        </pc:picChg>
      </pc:sldChg>
      <pc:sldChg chg="addSp delSp modSp mod ord modCm">
        <pc:chgData name="Mira Haataja" userId="9f0d74c7-367b-4246-8cff-4a99c7e303f4" providerId="ADAL" clId="{AA4DA590-768D-432A-9410-A112D87E36F8}" dt="2025-10-15T05:46:50.288" v="10315" actId="255"/>
        <pc:sldMkLst>
          <pc:docMk/>
          <pc:sldMk cId="629013869" sldId="826"/>
        </pc:sldMkLst>
        <pc:spChg chg="mod">
          <ac:chgData name="Mira Haataja" userId="9f0d74c7-367b-4246-8cff-4a99c7e303f4" providerId="ADAL" clId="{AA4DA590-768D-432A-9410-A112D87E36F8}" dt="2025-10-15T05:46:39.806" v="10313" actId="14100"/>
          <ac:spMkLst>
            <pc:docMk/>
            <pc:sldMk cId="629013869" sldId="826"/>
            <ac:spMk id="2" creationId="{CC14BFE7-A02B-475D-8763-E6694FEF5C87}"/>
          </ac:spMkLst>
        </pc:spChg>
        <pc:spChg chg="add del mod">
          <ac:chgData name="Mira Haataja" userId="9f0d74c7-367b-4246-8cff-4a99c7e303f4" providerId="ADAL" clId="{AA4DA590-768D-432A-9410-A112D87E36F8}" dt="2025-10-15T05:10:12.782" v="9933" actId="478"/>
          <ac:spMkLst>
            <pc:docMk/>
            <pc:sldMk cId="629013869" sldId="826"/>
            <ac:spMk id="3" creationId="{3D096CAA-FBBB-0017-2F8C-BE2A5286912E}"/>
          </ac:spMkLst>
        </pc:spChg>
        <pc:spChg chg="add mod">
          <ac:chgData name="Mira Haataja" userId="9f0d74c7-367b-4246-8cff-4a99c7e303f4" providerId="ADAL" clId="{AA4DA590-768D-432A-9410-A112D87E36F8}" dt="2025-10-15T05:10:32.610" v="9938" actId="1076"/>
          <ac:spMkLst>
            <pc:docMk/>
            <pc:sldMk cId="629013869" sldId="826"/>
            <ac:spMk id="6" creationId="{AD805317-3A11-F7D6-F60F-723E4DFFF047}"/>
          </ac:spMkLst>
        </pc:spChg>
        <pc:spChg chg="mod">
          <ac:chgData name="Mira Haataja" userId="9f0d74c7-367b-4246-8cff-4a99c7e303f4" providerId="ADAL" clId="{AA4DA590-768D-432A-9410-A112D87E36F8}" dt="2025-10-15T05:46:50.288" v="10315" actId="255"/>
          <ac:spMkLst>
            <pc:docMk/>
            <pc:sldMk cId="629013869" sldId="826"/>
            <ac:spMk id="9" creationId="{40ECEA45-A313-4D87-88F3-04322F3314AE}"/>
          </ac:spMkLst>
        </pc:spChg>
        <pc:picChg chg="add mod modCrop">
          <ac:chgData name="Mira Haataja" userId="9f0d74c7-367b-4246-8cff-4a99c7e303f4" providerId="ADAL" clId="{AA4DA590-768D-432A-9410-A112D87E36F8}" dt="2025-10-15T05:28:55.149" v="10141" actId="962"/>
          <ac:picMkLst>
            <pc:docMk/>
            <pc:sldMk cId="629013869" sldId="826"/>
            <ac:picMk id="5" creationId="{D9816150-EC3E-3B26-376B-9990B93AEC0E}"/>
          </ac:picMkLst>
        </pc:picChg>
        <pc:picChg chg="del mod ord">
          <ac:chgData name="Mira Haataja" userId="9f0d74c7-367b-4246-8cff-4a99c7e303f4" providerId="ADAL" clId="{AA4DA590-768D-432A-9410-A112D87E36F8}" dt="2025-10-15T05:05:15.609" v="9867" actId="478"/>
          <ac:picMkLst>
            <pc:docMk/>
            <pc:sldMk cId="629013869" sldId="826"/>
            <ac:picMk id="7" creationId="{971F776C-44F8-4E06-A8C6-F7B16F4B0EBD}"/>
          </ac:picMkLst>
        </pc:picChg>
        <pc:picChg chg="add mod">
          <ac:chgData name="Mira Haataja" userId="9f0d74c7-367b-4246-8cff-4a99c7e303f4" providerId="ADAL" clId="{AA4DA590-768D-432A-9410-A112D87E36F8}" dt="2025-10-15T05:46:43.128" v="10314" actId="1076"/>
          <ac:picMkLst>
            <pc:docMk/>
            <pc:sldMk cId="629013869" sldId="826"/>
            <ac:picMk id="8" creationId="{445E436D-F4CA-BFDD-D27D-5F8C70192AB4}"/>
          </ac:picMkLst>
        </pc:picChg>
        <pc:picChg chg="del">
          <ac:chgData name="Mira Haataja" userId="9f0d74c7-367b-4246-8cff-4a99c7e303f4" providerId="ADAL" clId="{AA4DA590-768D-432A-9410-A112D87E36F8}" dt="2025-10-15T05:10:14.270" v="9934" actId="478"/>
          <ac:picMkLst>
            <pc:docMk/>
            <pc:sldMk cId="629013869" sldId="826"/>
            <ac:picMk id="15" creationId="{D83CE7DE-F7BD-4B34-9135-CF572EF3D12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ira Haataja" userId="9f0d74c7-367b-4246-8cff-4a99c7e303f4" providerId="ADAL" clId="{AA4DA590-768D-432A-9410-A112D87E36F8}" dt="2025-10-09T08:07:04.906" v="9172" actId="20577"/>
              <pc2:cmMkLst xmlns:pc2="http://schemas.microsoft.com/office/powerpoint/2019/9/main/command">
                <pc:docMk/>
                <pc:sldMk cId="629013869" sldId="826"/>
                <pc2:cmMk id="{6CB1E01F-2928-4DAD-B8D4-070FDB1E7308}"/>
              </pc2:cmMkLst>
            </pc226:cmChg>
          </p:ext>
        </pc:extLst>
      </pc:sldChg>
      <pc:sldChg chg="addSp delSp modSp mod">
        <pc:chgData name="Mira Haataja" userId="9f0d74c7-367b-4246-8cff-4a99c7e303f4" providerId="ADAL" clId="{AA4DA590-768D-432A-9410-A112D87E36F8}" dt="2025-10-15T05:55:04.029" v="10387" actId="255"/>
        <pc:sldMkLst>
          <pc:docMk/>
          <pc:sldMk cId="3472409997" sldId="829"/>
        </pc:sldMkLst>
        <pc:spChg chg="mod">
          <ac:chgData name="Mira Haataja" userId="9f0d74c7-367b-4246-8cff-4a99c7e303f4" providerId="ADAL" clId="{AA4DA590-768D-432A-9410-A112D87E36F8}" dt="2025-10-15T05:55:04.029" v="10387" actId="255"/>
          <ac:spMkLst>
            <pc:docMk/>
            <pc:sldMk cId="3472409997" sldId="829"/>
            <ac:spMk id="2" creationId="{2795A68D-E902-480F-9ACA-0C9517E2DA86}"/>
          </ac:spMkLst>
        </pc:spChg>
        <pc:spChg chg="add del mod">
          <ac:chgData name="Mira Haataja" userId="9f0d74c7-367b-4246-8cff-4a99c7e303f4" providerId="ADAL" clId="{AA4DA590-768D-432A-9410-A112D87E36F8}" dt="2025-10-15T05:14:24.571" v="9994" actId="478"/>
          <ac:spMkLst>
            <pc:docMk/>
            <pc:sldMk cId="3472409997" sldId="829"/>
            <ac:spMk id="3" creationId="{3A1D98C5-C844-1261-2C0C-00AC0BDC438C}"/>
          </ac:spMkLst>
        </pc:spChg>
        <pc:spChg chg="add mod">
          <ac:chgData name="Mira Haataja" userId="9f0d74c7-367b-4246-8cff-4a99c7e303f4" providerId="ADAL" clId="{AA4DA590-768D-432A-9410-A112D87E36F8}" dt="2025-10-15T05:14:32.117" v="9995"/>
          <ac:spMkLst>
            <pc:docMk/>
            <pc:sldMk cId="3472409997" sldId="829"/>
            <ac:spMk id="6" creationId="{3C796A68-2AD6-2A73-1C82-120168E49589}"/>
          </ac:spMkLst>
        </pc:spChg>
        <pc:spChg chg="mod">
          <ac:chgData name="Mira Haataja" userId="9f0d74c7-367b-4246-8cff-4a99c7e303f4" providerId="ADAL" clId="{AA4DA590-768D-432A-9410-A112D87E36F8}" dt="2025-10-15T05:14:09.279" v="9990" actId="255"/>
          <ac:spMkLst>
            <pc:docMk/>
            <pc:sldMk cId="3472409997" sldId="829"/>
            <ac:spMk id="10" creationId="{C91D5BC8-3933-45A5-9054-44C8E56167C4}"/>
          </ac:spMkLst>
        </pc:spChg>
        <pc:picChg chg="add del mod">
          <ac:chgData name="Mira Haataja" userId="9f0d74c7-367b-4246-8cff-4a99c7e303f4" providerId="ADAL" clId="{AA4DA590-768D-432A-9410-A112D87E36F8}" dt="2025-10-15T05:13:13.185" v="9982" actId="478"/>
          <ac:picMkLst>
            <pc:docMk/>
            <pc:sldMk cId="3472409997" sldId="829"/>
            <ac:picMk id="4" creationId="{2DAD3FB3-6129-0978-DA14-28C2397F56E5}"/>
          </ac:picMkLst>
        </pc:picChg>
        <pc:picChg chg="add mod">
          <ac:chgData name="Mira Haataja" userId="9f0d74c7-367b-4246-8cff-4a99c7e303f4" providerId="ADAL" clId="{AA4DA590-768D-432A-9410-A112D87E36F8}" dt="2025-10-15T05:26:00.044" v="10114" actId="962"/>
          <ac:picMkLst>
            <pc:docMk/>
            <pc:sldMk cId="3472409997" sldId="829"/>
            <ac:picMk id="5" creationId="{47B6EDCE-94EF-7D78-5BD8-3B6D2D8D377D}"/>
          </ac:picMkLst>
        </pc:picChg>
        <pc:picChg chg="del mod ord">
          <ac:chgData name="Mira Haataja" userId="9f0d74c7-367b-4246-8cff-4a99c7e303f4" providerId="ADAL" clId="{AA4DA590-768D-432A-9410-A112D87E36F8}" dt="2025-10-14T12:48:24.752" v="9768" actId="478"/>
          <ac:picMkLst>
            <pc:docMk/>
            <pc:sldMk cId="3472409997" sldId="829"/>
            <ac:picMk id="6" creationId="{3C4C5A71-6F14-44C2-80AF-AC19D6791DCE}"/>
          </ac:picMkLst>
        </pc:picChg>
        <pc:picChg chg="add mod">
          <ac:chgData name="Mira Haataja" userId="9f0d74c7-367b-4246-8cff-4a99c7e303f4" providerId="ADAL" clId="{AA4DA590-768D-432A-9410-A112D87E36F8}" dt="2025-10-15T05:14:46.744" v="9997" actId="1076"/>
          <ac:picMkLst>
            <pc:docMk/>
            <pc:sldMk cId="3472409997" sldId="829"/>
            <ac:picMk id="7" creationId="{D6C5D31F-0E6E-CB6F-F210-F3DBD90A995A}"/>
          </ac:picMkLst>
        </pc:picChg>
        <pc:picChg chg="del">
          <ac:chgData name="Mira Haataja" userId="9f0d74c7-367b-4246-8cff-4a99c7e303f4" providerId="ADAL" clId="{AA4DA590-768D-432A-9410-A112D87E36F8}" dt="2025-10-15T05:14:20.043" v="9992" actId="478"/>
          <ac:picMkLst>
            <pc:docMk/>
            <pc:sldMk cId="3472409997" sldId="829"/>
            <ac:picMk id="12" creationId="{A674337B-02A3-48E4-BEAA-983733F03285}"/>
          </ac:picMkLst>
        </pc:picChg>
      </pc:sldChg>
      <pc:sldChg chg="addSp delSp modSp mod">
        <pc:chgData name="Mira Haataja" userId="9f0d74c7-367b-4246-8cff-4a99c7e303f4" providerId="ADAL" clId="{AA4DA590-768D-432A-9410-A112D87E36F8}" dt="2025-10-15T05:56:50.164" v="10403" actId="1076"/>
        <pc:sldMkLst>
          <pc:docMk/>
          <pc:sldMk cId="3050113876" sldId="838"/>
        </pc:sldMkLst>
        <pc:spChg chg="mod">
          <ac:chgData name="Mira Haataja" userId="9f0d74c7-367b-4246-8cff-4a99c7e303f4" providerId="ADAL" clId="{AA4DA590-768D-432A-9410-A112D87E36F8}" dt="2025-10-15T05:55:14.492" v="10389" actId="255"/>
          <ac:spMkLst>
            <pc:docMk/>
            <pc:sldMk cId="3050113876" sldId="838"/>
            <ac:spMk id="2" creationId="{28EAD229-6A4A-4BDF-A09C-A3D711C7B002}"/>
          </ac:spMkLst>
        </pc:spChg>
        <pc:spChg chg="add mod">
          <ac:chgData name="Mira Haataja" userId="9f0d74c7-367b-4246-8cff-4a99c7e303f4" providerId="ADAL" clId="{AA4DA590-768D-432A-9410-A112D87E36F8}" dt="2025-10-15T05:56:45.821" v="10402" actId="1076"/>
          <ac:spMkLst>
            <pc:docMk/>
            <pc:sldMk cId="3050113876" sldId="838"/>
            <ac:spMk id="3" creationId="{A1606761-C6A7-7A37-6E95-3F675D682F8D}"/>
          </ac:spMkLst>
        </pc:spChg>
        <pc:spChg chg="mod">
          <ac:chgData name="Mira Haataja" userId="9f0d74c7-367b-4246-8cff-4a99c7e303f4" providerId="ADAL" clId="{AA4DA590-768D-432A-9410-A112D87E36F8}" dt="2025-10-15T05:15:47.313" v="10010" actId="1076"/>
          <ac:spMkLst>
            <pc:docMk/>
            <pc:sldMk cId="3050113876" sldId="838"/>
            <ac:spMk id="8" creationId="{101838E4-F45D-49F1-9B0D-97D137A68681}"/>
          </ac:spMkLst>
        </pc:spChg>
        <pc:picChg chg="add del mod ord">
          <ac:chgData name="Mira Haataja" userId="9f0d74c7-367b-4246-8cff-4a99c7e303f4" providerId="ADAL" clId="{AA4DA590-768D-432A-9410-A112D87E36F8}" dt="2025-10-15T05:15:12.151" v="10002" actId="478"/>
          <ac:picMkLst>
            <pc:docMk/>
            <pc:sldMk cId="3050113876" sldId="838"/>
            <ac:picMk id="4" creationId="{7C4EA352-E300-A2DB-6B70-3FF0EE3EDD3B}"/>
          </ac:picMkLst>
        </pc:picChg>
        <pc:picChg chg="add mod">
          <ac:chgData name="Mira Haataja" userId="9f0d74c7-367b-4246-8cff-4a99c7e303f4" providerId="ADAL" clId="{AA4DA590-768D-432A-9410-A112D87E36F8}" dt="2025-10-15T05:56:41.945" v="10401" actId="14100"/>
          <ac:picMkLst>
            <pc:docMk/>
            <pc:sldMk cId="3050113876" sldId="838"/>
            <ac:picMk id="5" creationId="{B66B5FBA-BF75-8B15-3917-CB35AC62539B}"/>
          </ac:picMkLst>
        </pc:picChg>
        <pc:picChg chg="mod">
          <ac:chgData name="Mira Haataja" userId="9f0d74c7-367b-4246-8cff-4a99c7e303f4" providerId="ADAL" clId="{AA4DA590-768D-432A-9410-A112D87E36F8}" dt="2025-10-15T05:56:50.164" v="10403" actId="1076"/>
          <ac:picMkLst>
            <pc:docMk/>
            <pc:sldMk cId="3050113876" sldId="838"/>
            <ac:picMk id="13" creationId="{F6EB6732-E350-4420-930F-1A5B4383B3F7}"/>
          </ac:picMkLst>
        </pc:picChg>
      </pc:sldChg>
      <pc:sldChg chg="addSp delSp modSp mod">
        <pc:chgData name="Mira Haataja" userId="9f0d74c7-367b-4246-8cff-4a99c7e303f4" providerId="ADAL" clId="{AA4DA590-768D-432A-9410-A112D87E36F8}" dt="2025-10-15T05:57:18.555" v="10407" actId="1076"/>
        <pc:sldMkLst>
          <pc:docMk/>
          <pc:sldMk cId="2042915183" sldId="841"/>
        </pc:sldMkLst>
        <pc:spChg chg="mod">
          <ac:chgData name="Mira Haataja" userId="9f0d74c7-367b-4246-8cff-4a99c7e303f4" providerId="ADAL" clId="{AA4DA590-768D-432A-9410-A112D87E36F8}" dt="2025-10-15T05:57:10.792" v="10406" actId="14100"/>
          <ac:spMkLst>
            <pc:docMk/>
            <pc:sldMk cId="2042915183" sldId="841"/>
            <ac:spMk id="2" creationId="{FF137605-1195-47B1-84D3-01E3EC69EF3B}"/>
          </ac:spMkLst>
        </pc:spChg>
        <pc:spChg chg="add mod">
          <ac:chgData name="Mira Haataja" userId="9f0d74c7-367b-4246-8cff-4a99c7e303f4" providerId="ADAL" clId="{AA4DA590-768D-432A-9410-A112D87E36F8}" dt="2025-10-07T08:49:07.994" v="2288" actId="1076"/>
          <ac:spMkLst>
            <pc:docMk/>
            <pc:sldMk cId="2042915183" sldId="841"/>
            <ac:spMk id="5" creationId="{D97F3505-CF06-EEAC-4E40-39FACD2A45B4}"/>
          </ac:spMkLst>
        </pc:spChg>
        <pc:spChg chg="add mod">
          <ac:chgData name="Mira Haataja" userId="9f0d74c7-367b-4246-8cff-4a99c7e303f4" providerId="ADAL" clId="{AA4DA590-768D-432A-9410-A112D87E36F8}" dt="2025-10-15T05:57:18.555" v="10407" actId="1076"/>
          <ac:spMkLst>
            <pc:docMk/>
            <pc:sldMk cId="2042915183" sldId="841"/>
            <ac:spMk id="6" creationId="{C5B53F8E-6E95-F38D-8530-04DB0380D895}"/>
          </ac:spMkLst>
        </pc:spChg>
        <pc:spChg chg="mod">
          <ac:chgData name="Mira Haataja" userId="9f0d74c7-367b-4246-8cff-4a99c7e303f4" providerId="ADAL" clId="{AA4DA590-768D-432A-9410-A112D87E36F8}" dt="2025-10-07T11:47:02.465" v="5142" actId="255"/>
          <ac:spMkLst>
            <pc:docMk/>
            <pc:sldMk cId="2042915183" sldId="841"/>
            <ac:spMk id="9" creationId="{BC7688B8-5DC1-47F3-A20B-3A8B06A18F62}"/>
          </ac:spMkLst>
        </pc:spChg>
        <pc:picChg chg="mod">
          <ac:chgData name="Mira Haataja" userId="9f0d74c7-367b-4246-8cff-4a99c7e303f4" providerId="ADAL" clId="{AA4DA590-768D-432A-9410-A112D87E36F8}" dt="2025-10-15T05:19:58.522" v="10052" actId="1076"/>
          <ac:picMkLst>
            <pc:docMk/>
            <pc:sldMk cId="2042915183" sldId="841"/>
            <ac:picMk id="10" creationId="{96F6BC16-9D9F-496C-9EF6-2757E40DD31A}"/>
          </ac:picMkLst>
        </pc:picChg>
      </pc:sldChg>
      <pc:sldChg chg="addSp delSp modSp mod">
        <pc:chgData name="Mira Haataja" userId="9f0d74c7-367b-4246-8cff-4a99c7e303f4" providerId="ADAL" clId="{AA4DA590-768D-432A-9410-A112D87E36F8}" dt="2025-10-15T06:01:26.523" v="10467" actId="255"/>
        <pc:sldMkLst>
          <pc:docMk/>
          <pc:sldMk cId="426352687" sldId="842"/>
        </pc:sldMkLst>
        <pc:spChg chg="mod">
          <ac:chgData name="Mira Haataja" userId="9f0d74c7-367b-4246-8cff-4a99c7e303f4" providerId="ADAL" clId="{AA4DA590-768D-432A-9410-A112D87E36F8}" dt="2025-10-15T05:57:42.101" v="10411" actId="14100"/>
          <ac:spMkLst>
            <pc:docMk/>
            <pc:sldMk cId="426352687" sldId="842"/>
            <ac:spMk id="2" creationId="{9980D0B1-8D75-4E82-9E16-5C11D2A43F7C}"/>
          </ac:spMkLst>
        </pc:spChg>
        <pc:spChg chg="add mod">
          <ac:chgData name="Mira Haataja" userId="9f0d74c7-367b-4246-8cff-4a99c7e303f4" providerId="ADAL" clId="{AA4DA590-768D-432A-9410-A112D87E36F8}" dt="2025-10-07T11:46:21.415" v="5130" actId="1076"/>
          <ac:spMkLst>
            <pc:docMk/>
            <pc:sldMk cId="426352687" sldId="842"/>
            <ac:spMk id="3" creationId="{3ED022E6-8A88-3BB7-2443-58BB996FB1F6}"/>
          </ac:spMkLst>
        </pc:spChg>
        <pc:spChg chg="add mod">
          <ac:chgData name="Mira Haataja" userId="9f0d74c7-367b-4246-8cff-4a99c7e303f4" providerId="ADAL" clId="{AA4DA590-768D-432A-9410-A112D87E36F8}" dt="2025-10-15T05:57:31.098" v="10408" actId="1076"/>
          <ac:spMkLst>
            <pc:docMk/>
            <pc:sldMk cId="426352687" sldId="842"/>
            <ac:spMk id="4" creationId="{8E4390E1-FE4C-6B31-5416-0F296E189F28}"/>
          </ac:spMkLst>
        </pc:spChg>
        <pc:spChg chg="mod">
          <ac:chgData name="Mira Haataja" userId="9f0d74c7-367b-4246-8cff-4a99c7e303f4" providerId="ADAL" clId="{AA4DA590-768D-432A-9410-A112D87E36F8}" dt="2025-10-15T06:01:26.523" v="10467" actId="255"/>
          <ac:spMkLst>
            <pc:docMk/>
            <pc:sldMk cId="426352687" sldId="842"/>
            <ac:spMk id="10" creationId="{3F121E8A-F178-4398-86AD-8B10B526ADA6}"/>
          </ac:spMkLst>
        </pc:spChg>
        <pc:picChg chg="mod">
          <ac:chgData name="Mira Haataja" userId="9f0d74c7-367b-4246-8cff-4a99c7e303f4" providerId="ADAL" clId="{AA4DA590-768D-432A-9410-A112D87E36F8}" dt="2025-10-15T05:20:13.519" v="10055" actId="1076"/>
          <ac:picMkLst>
            <pc:docMk/>
            <pc:sldMk cId="426352687" sldId="842"/>
            <ac:picMk id="19" creationId="{02107F14-0900-4FEC-A9B4-329A68DC2EB6}"/>
          </ac:picMkLst>
        </pc:picChg>
      </pc:sldChg>
      <pc:sldChg chg="addSp delSp modSp add mod">
        <pc:chgData name="Mira Haataja" userId="9f0d74c7-367b-4246-8cff-4a99c7e303f4" providerId="ADAL" clId="{AA4DA590-768D-432A-9410-A112D87E36F8}" dt="2025-10-15T06:02:56.010" v="10517" actId="14100"/>
        <pc:sldMkLst>
          <pc:docMk/>
          <pc:sldMk cId="1909630665" sldId="843"/>
        </pc:sldMkLst>
        <pc:spChg chg="mod">
          <ac:chgData name="Mira Haataja" userId="9f0d74c7-367b-4246-8cff-4a99c7e303f4" providerId="ADAL" clId="{AA4DA590-768D-432A-9410-A112D87E36F8}" dt="2025-10-15T06:02:23.743" v="10509" actId="255"/>
          <ac:spMkLst>
            <pc:docMk/>
            <pc:sldMk cId="1909630665" sldId="843"/>
            <ac:spMk id="2" creationId="{EC878B92-63BD-464E-8F6A-3282A8500ED6}"/>
          </ac:spMkLst>
        </pc:spChg>
        <pc:spChg chg="mod">
          <ac:chgData name="Mira Haataja" userId="9f0d74c7-367b-4246-8cff-4a99c7e303f4" providerId="ADAL" clId="{AA4DA590-768D-432A-9410-A112D87E36F8}" dt="2025-10-15T06:01:56.410" v="10501" actId="1076"/>
          <ac:spMkLst>
            <pc:docMk/>
            <pc:sldMk cId="1909630665" sldId="843"/>
            <ac:spMk id="8" creationId="{A3378E53-7F04-4806-BE3D-20536B4C276E}"/>
          </ac:spMkLst>
        </pc:spChg>
        <pc:picChg chg="mod">
          <ac:chgData name="Mira Haataja" userId="9f0d74c7-367b-4246-8cff-4a99c7e303f4" providerId="ADAL" clId="{AA4DA590-768D-432A-9410-A112D87E36F8}" dt="2025-10-15T06:02:39.797" v="10512" actId="1076"/>
          <ac:picMkLst>
            <pc:docMk/>
            <pc:sldMk cId="1909630665" sldId="843"/>
            <ac:picMk id="3" creationId="{BE39F421-12EC-470E-8F8E-A203C8042D41}"/>
          </ac:picMkLst>
        </pc:picChg>
        <pc:picChg chg="add del mod ord">
          <ac:chgData name="Mira Haataja" userId="9f0d74c7-367b-4246-8cff-4a99c7e303f4" providerId="ADAL" clId="{AA4DA590-768D-432A-9410-A112D87E36F8}" dt="2025-10-15T05:20:21.441" v="10057" actId="478"/>
          <ac:picMkLst>
            <pc:docMk/>
            <pc:sldMk cId="1909630665" sldId="843"/>
            <ac:picMk id="4" creationId="{253E111A-555D-355F-B637-213B2A8AA154}"/>
          </ac:picMkLst>
        </pc:picChg>
        <pc:picChg chg="add mod ord">
          <ac:chgData name="Mira Haataja" userId="9f0d74c7-367b-4246-8cff-4a99c7e303f4" providerId="ADAL" clId="{AA4DA590-768D-432A-9410-A112D87E36F8}" dt="2025-10-15T06:02:56.010" v="10517" actId="14100"/>
          <ac:picMkLst>
            <pc:docMk/>
            <pc:sldMk cId="1909630665" sldId="843"/>
            <ac:picMk id="5" creationId="{26B4A699-6AF1-6081-D907-6DDF0BF6BE4E}"/>
          </ac:picMkLst>
        </pc:picChg>
        <pc:picChg chg="mod">
          <ac:chgData name="Mira Haataja" userId="9f0d74c7-367b-4246-8cff-4a99c7e303f4" providerId="ADAL" clId="{AA4DA590-768D-432A-9410-A112D87E36F8}" dt="2025-10-15T05:22:49.654" v="10083" actId="1076"/>
          <ac:picMkLst>
            <pc:docMk/>
            <pc:sldMk cId="1909630665" sldId="843"/>
            <ac:picMk id="9" creationId="{5E1C252D-BA1A-4011-B619-9513AB1F9FF2}"/>
          </ac:picMkLst>
        </pc:picChg>
        <pc:picChg chg="mod">
          <ac:chgData name="Mira Haataja" userId="9f0d74c7-367b-4246-8cff-4a99c7e303f4" providerId="ADAL" clId="{AA4DA590-768D-432A-9410-A112D87E36F8}" dt="2025-10-15T06:02:51.578" v="10516" actId="1076"/>
          <ac:picMkLst>
            <pc:docMk/>
            <pc:sldMk cId="1909630665" sldId="843"/>
            <ac:picMk id="10" creationId="{9DC1D9DD-F4BC-4241-8617-EC2F3433DCD2}"/>
          </ac:picMkLst>
        </pc:picChg>
      </pc:sldChg>
      <pc:sldChg chg="addSp modSp mod">
        <pc:chgData name="Mira Haataja" userId="9f0d74c7-367b-4246-8cff-4a99c7e303f4" providerId="ADAL" clId="{AA4DA590-768D-432A-9410-A112D87E36F8}" dt="2025-10-15T07:49:30.627" v="10640" actId="14100"/>
        <pc:sldMkLst>
          <pc:docMk/>
          <pc:sldMk cId="3642996989" sldId="1448"/>
        </pc:sldMkLst>
        <pc:spChg chg="mod">
          <ac:chgData name="Mira Haataja" userId="9f0d74c7-367b-4246-8cff-4a99c7e303f4" providerId="ADAL" clId="{AA4DA590-768D-432A-9410-A112D87E36F8}" dt="2025-10-15T06:12:17.802" v="10560" actId="1076"/>
          <ac:spMkLst>
            <pc:docMk/>
            <pc:sldMk cId="3642996989" sldId="1448"/>
            <ac:spMk id="2" creationId="{DCC73C6A-3D24-58E6-428D-D1C6840D6524}"/>
          </ac:spMkLst>
        </pc:spChg>
        <pc:spChg chg="mod">
          <ac:chgData name="Mira Haataja" userId="9f0d74c7-367b-4246-8cff-4a99c7e303f4" providerId="ADAL" clId="{AA4DA590-768D-432A-9410-A112D87E36F8}" dt="2025-10-15T07:49:30.627" v="10640" actId="14100"/>
          <ac:spMkLst>
            <pc:docMk/>
            <pc:sldMk cId="3642996989" sldId="1448"/>
            <ac:spMk id="3" creationId="{B2BD7D6C-B02E-7866-7871-F7A7568607E6}"/>
          </ac:spMkLst>
        </pc:spChg>
        <pc:picChg chg="mod">
          <ac:chgData name="Mira Haataja" userId="9f0d74c7-367b-4246-8cff-4a99c7e303f4" providerId="ADAL" clId="{AA4DA590-768D-432A-9410-A112D87E36F8}" dt="2025-10-15T06:15:22.529" v="10621" actId="1076"/>
          <ac:picMkLst>
            <pc:docMk/>
            <pc:sldMk cId="3642996989" sldId="1448"/>
            <ac:picMk id="4" creationId="{0914FA03-A23A-EC1F-0A48-B7BEA529B26C}"/>
          </ac:picMkLst>
        </pc:picChg>
        <pc:picChg chg="add mod">
          <ac:chgData name="Mira Haataja" userId="9f0d74c7-367b-4246-8cff-4a99c7e303f4" providerId="ADAL" clId="{AA4DA590-768D-432A-9410-A112D87E36F8}" dt="2025-10-07T08:49:45.144" v="2294"/>
          <ac:picMkLst>
            <pc:docMk/>
            <pc:sldMk cId="3642996989" sldId="1448"/>
            <ac:picMk id="5" creationId="{BD412DA0-F304-B604-B4BA-0AA22E86CA2A}"/>
          </ac:picMkLst>
        </pc:picChg>
      </pc:sldChg>
      <pc:sldChg chg="modSp del mod">
        <pc:chgData name="Mira Haataja" userId="9f0d74c7-367b-4246-8cff-4a99c7e303f4" providerId="ADAL" clId="{AA4DA590-768D-432A-9410-A112D87E36F8}" dt="2025-10-07T08:04:17.515" v="1850" actId="47"/>
        <pc:sldMkLst>
          <pc:docMk/>
          <pc:sldMk cId="1630386969" sldId="1480"/>
        </pc:sldMkLst>
      </pc:sldChg>
      <pc:sldChg chg="addSp delSp modSp mod">
        <pc:chgData name="Mira Haataja" userId="9f0d74c7-367b-4246-8cff-4a99c7e303f4" providerId="ADAL" clId="{AA4DA590-768D-432A-9410-A112D87E36F8}" dt="2025-10-15T05:39:58.867" v="10209" actId="1076"/>
        <pc:sldMkLst>
          <pc:docMk/>
          <pc:sldMk cId="2604088727" sldId="1511"/>
        </pc:sldMkLst>
        <pc:spChg chg="mod">
          <ac:chgData name="Mira Haataja" userId="9f0d74c7-367b-4246-8cff-4a99c7e303f4" providerId="ADAL" clId="{AA4DA590-768D-432A-9410-A112D87E36F8}" dt="2025-10-15T05:39:55.306" v="10208" actId="14100"/>
          <ac:spMkLst>
            <pc:docMk/>
            <pc:sldMk cId="2604088727" sldId="1511"/>
            <ac:spMk id="2" creationId="{04FD5AD7-64BB-4AFB-9431-D0454ECA5671}"/>
          </ac:spMkLst>
        </pc:spChg>
        <pc:spChg chg="add mod">
          <ac:chgData name="Mira Haataja" userId="9f0d74c7-367b-4246-8cff-4a99c7e303f4" providerId="ADAL" clId="{AA4DA590-768D-432A-9410-A112D87E36F8}" dt="2025-10-15T05:37:26.052" v="10183" actId="1076"/>
          <ac:spMkLst>
            <pc:docMk/>
            <pc:sldMk cId="2604088727" sldId="1511"/>
            <ac:spMk id="4" creationId="{3622597B-9039-0B79-43A1-A4EBB8C75E18}"/>
          </ac:spMkLst>
        </pc:spChg>
        <pc:spChg chg="mod">
          <ac:chgData name="Mira Haataja" userId="9f0d74c7-367b-4246-8cff-4a99c7e303f4" providerId="ADAL" clId="{AA4DA590-768D-432A-9410-A112D87E36F8}" dt="2025-10-07T11:20:40.453" v="4602" actId="20577"/>
          <ac:spMkLst>
            <pc:docMk/>
            <pc:sldMk cId="2604088727" sldId="1511"/>
            <ac:spMk id="6" creationId="{4015B136-EE45-46AA-9261-F1A8AD16FD7A}"/>
          </ac:spMkLst>
        </pc:spChg>
        <pc:picChg chg="add mod ord">
          <ac:chgData name="Mira Haataja" userId="9f0d74c7-367b-4246-8cff-4a99c7e303f4" providerId="ADAL" clId="{AA4DA590-768D-432A-9410-A112D87E36F8}" dt="2025-10-15T05:37:44.810" v="10188" actId="1076"/>
          <ac:picMkLst>
            <pc:docMk/>
            <pc:sldMk cId="2604088727" sldId="1511"/>
            <ac:picMk id="3" creationId="{AB2731B0-447D-A6EA-F08B-FEFAEA1A9B70}"/>
          </ac:picMkLst>
        </pc:picChg>
        <pc:picChg chg="mod">
          <ac:chgData name="Mira Haataja" userId="9f0d74c7-367b-4246-8cff-4a99c7e303f4" providerId="ADAL" clId="{AA4DA590-768D-432A-9410-A112D87E36F8}" dt="2025-10-15T05:39:58.867" v="10209" actId="1076"/>
          <ac:picMkLst>
            <pc:docMk/>
            <pc:sldMk cId="2604088727" sldId="1511"/>
            <ac:picMk id="8" creationId="{0E705B9F-7823-4A17-9F0C-0D431F4947D3}"/>
          </ac:picMkLst>
        </pc:picChg>
      </pc:sldChg>
      <pc:sldChg chg="addSp delSp modSp add mod">
        <pc:chgData name="Mira Haataja" userId="9f0d74c7-367b-4246-8cff-4a99c7e303f4" providerId="ADAL" clId="{AA4DA590-768D-432A-9410-A112D87E36F8}" dt="2025-10-15T05:54:53.051" v="10385" actId="255"/>
        <pc:sldMkLst>
          <pc:docMk/>
          <pc:sldMk cId="1677685384" sldId="1512"/>
        </pc:sldMkLst>
        <pc:spChg chg="mod">
          <ac:chgData name="Mira Haataja" userId="9f0d74c7-367b-4246-8cff-4a99c7e303f4" providerId="ADAL" clId="{AA4DA590-768D-432A-9410-A112D87E36F8}" dt="2025-10-15T05:54:53.051" v="10385" actId="255"/>
          <ac:spMkLst>
            <pc:docMk/>
            <pc:sldMk cId="1677685384" sldId="1512"/>
            <ac:spMk id="2" creationId="{0CE0E35E-1D62-461A-7A2D-B250DB58CF91}"/>
          </ac:spMkLst>
        </pc:spChg>
        <pc:spChg chg="del mod">
          <ac:chgData name="Mira Haataja" userId="9f0d74c7-367b-4246-8cff-4a99c7e303f4" providerId="ADAL" clId="{AA4DA590-768D-432A-9410-A112D87E36F8}" dt="2025-10-15T05:11:59.359" v="9966" actId="478"/>
          <ac:spMkLst>
            <pc:docMk/>
            <pc:sldMk cId="1677685384" sldId="1512"/>
            <ac:spMk id="3" creationId="{71899D69-4C3F-982A-6388-D217D045FCDA}"/>
          </ac:spMkLst>
        </pc:spChg>
        <pc:spChg chg="add mod">
          <ac:chgData name="Mira Haataja" userId="9f0d74c7-367b-4246-8cff-4a99c7e303f4" providerId="ADAL" clId="{AA4DA590-768D-432A-9410-A112D87E36F8}" dt="2025-10-15T05:12:00.367" v="9967"/>
          <ac:spMkLst>
            <pc:docMk/>
            <pc:sldMk cId="1677685384" sldId="1512"/>
            <ac:spMk id="6" creationId="{B3185C1A-7BC0-40F9-790A-35C564C77957}"/>
          </ac:spMkLst>
        </pc:spChg>
        <pc:spChg chg="mod">
          <ac:chgData name="Mira Haataja" userId="9f0d74c7-367b-4246-8cff-4a99c7e303f4" providerId="ADAL" clId="{AA4DA590-768D-432A-9410-A112D87E36F8}" dt="2025-10-15T05:12:12.810" v="9969" actId="1076"/>
          <ac:spMkLst>
            <pc:docMk/>
            <pc:sldMk cId="1677685384" sldId="1512"/>
            <ac:spMk id="8" creationId="{C10D1DA0-59FD-972A-F4EB-B2A7B98E6705}"/>
          </ac:spMkLst>
        </pc:spChg>
        <pc:picChg chg="del">
          <ac:chgData name="Mira Haataja" userId="9f0d74c7-367b-4246-8cff-4a99c7e303f4" providerId="ADAL" clId="{AA4DA590-768D-432A-9410-A112D87E36F8}" dt="2025-10-15T05:06:51.969" v="9895" actId="478"/>
          <ac:picMkLst>
            <pc:docMk/>
            <pc:sldMk cId="1677685384" sldId="1512"/>
            <ac:picMk id="4" creationId="{288F11BF-11CE-4489-9428-43897BF4632E}"/>
          </ac:picMkLst>
        </pc:picChg>
        <pc:picChg chg="add mod">
          <ac:chgData name="Mira Haataja" userId="9f0d74c7-367b-4246-8cff-4a99c7e303f4" providerId="ADAL" clId="{AA4DA590-768D-432A-9410-A112D87E36F8}" dt="2025-10-15T05:26:22.347" v="10117" actId="962"/>
          <ac:picMkLst>
            <pc:docMk/>
            <pc:sldMk cId="1677685384" sldId="1512"/>
            <ac:picMk id="5" creationId="{A2BEB45C-C7F3-D895-33CE-B73D65DA1566}"/>
          </ac:picMkLst>
        </pc:picChg>
        <pc:picChg chg="add mod">
          <ac:chgData name="Mira Haataja" userId="9f0d74c7-367b-4246-8cff-4a99c7e303f4" providerId="ADAL" clId="{AA4DA590-768D-432A-9410-A112D87E36F8}" dt="2025-10-15T05:12:33.313" v="9972" actId="1076"/>
          <ac:picMkLst>
            <pc:docMk/>
            <pc:sldMk cId="1677685384" sldId="1512"/>
            <ac:picMk id="7" creationId="{B7B7D72A-8757-E73C-5391-9E49248AC0A8}"/>
          </ac:picMkLst>
        </pc:picChg>
      </pc:sldChg>
      <pc:sldChg chg="addSp delSp modSp del mod">
        <pc:chgData name="Mira Haataja" userId="9f0d74c7-367b-4246-8cff-4a99c7e303f4" providerId="ADAL" clId="{AA4DA590-768D-432A-9410-A112D87E36F8}" dt="2025-10-09T07:59:34.229" v="9059" actId="2696"/>
        <pc:sldMkLst>
          <pc:docMk/>
          <pc:sldMk cId="2228962489" sldId="1512"/>
        </pc:sldMkLst>
      </pc:sldChg>
      <pc:sldChg chg="addSp delSp modSp mod ord">
        <pc:chgData name="Mira Haataja" userId="9f0d74c7-367b-4246-8cff-4a99c7e303f4" providerId="ADAL" clId="{AA4DA590-768D-432A-9410-A112D87E36F8}" dt="2025-10-15T05:47:06.112" v="10318" actId="27636"/>
        <pc:sldMkLst>
          <pc:docMk/>
          <pc:sldMk cId="1340506473" sldId="1513"/>
        </pc:sldMkLst>
        <pc:spChg chg="mod">
          <ac:chgData name="Mira Haataja" userId="9f0d74c7-367b-4246-8cff-4a99c7e303f4" providerId="ADAL" clId="{AA4DA590-768D-432A-9410-A112D87E36F8}" dt="2025-10-15T05:47:06.112" v="10318" actId="27636"/>
          <ac:spMkLst>
            <pc:docMk/>
            <pc:sldMk cId="1340506473" sldId="1513"/>
            <ac:spMk id="2" creationId="{3B2F1AC0-25D5-19DB-D264-3AAA8ED862B1}"/>
          </ac:spMkLst>
        </pc:spChg>
        <pc:spChg chg="add del mod">
          <ac:chgData name="Mira Haataja" userId="9f0d74c7-367b-4246-8cff-4a99c7e303f4" providerId="ADAL" clId="{AA4DA590-768D-432A-9410-A112D87E36F8}" dt="2025-10-15T05:10:41.453" v="9941" actId="478"/>
          <ac:spMkLst>
            <pc:docMk/>
            <pc:sldMk cId="1340506473" sldId="1513"/>
            <ac:spMk id="3" creationId="{069EFEDE-DB7A-6340-4615-8410E5633634}"/>
          </ac:spMkLst>
        </pc:spChg>
        <pc:spChg chg="add mod">
          <ac:chgData name="Mira Haataja" userId="9f0d74c7-367b-4246-8cff-4a99c7e303f4" providerId="ADAL" clId="{AA4DA590-768D-432A-9410-A112D87E36F8}" dt="2025-10-15T05:10:42.650" v="9942"/>
          <ac:spMkLst>
            <pc:docMk/>
            <pc:sldMk cId="1340506473" sldId="1513"/>
            <ac:spMk id="6" creationId="{D2B26CB5-F389-EC66-3326-C1071DC177FA}"/>
          </ac:spMkLst>
        </pc:spChg>
        <pc:spChg chg="mod">
          <ac:chgData name="Mira Haataja" userId="9f0d74c7-367b-4246-8cff-4a99c7e303f4" providerId="ADAL" clId="{AA4DA590-768D-432A-9410-A112D87E36F8}" dt="2025-10-09T08:02:15.898" v="9089" actId="12"/>
          <ac:spMkLst>
            <pc:docMk/>
            <pc:sldMk cId="1340506473" sldId="1513"/>
            <ac:spMk id="8" creationId="{92F2DB29-7629-6351-5832-5D998A293963}"/>
          </ac:spMkLst>
        </pc:spChg>
        <pc:picChg chg="add del mod ord">
          <ac:chgData name="Mira Haataja" userId="9f0d74c7-367b-4246-8cff-4a99c7e303f4" providerId="ADAL" clId="{AA4DA590-768D-432A-9410-A112D87E36F8}" dt="2025-10-15T05:05:35.759" v="9870" actId="478"/>
          <ac:picMkLst>
            <pc:docMk/>
            <pc:sldMk cId="1340506473" sldId="1513"/>
            <ac:picMk id="4" creationId="{3B4CB56C-BD89-DC19-BDD7-DC3C7EE11D9D}"/>
          </ac:picMkLst>
        </pc:picChg>
        <pc:picChg chg="add mod">
          <ac:chgData name="Mira Haataja" userId="9f0d74c7-367b-4246-8cff-4a99c7e303f4" providerId="ADAL" clId="{AA4DA590-768D-432A-9410-A112D87E36F8}" dt="2025-10-15T05:28:47.365" v="10140" actId="962"/>
          <ac:picMkLst>
            <pc:docMk/>
            <pc:sldMk cId="1340506473" sldId="1513"/>
            <ac:picMk id="5" creationId="{759617D2-04B4-C9E5-18EA-7C4B065ED712}"/>
          </ac:picMkLst>
        </pc:picChg>
        <pc:picChg chg="add mod">
          <ac:chgData name="Mira Haataja" userId="9f0d74c7-367b-4246-8cff-4a99c7e303f4" providerId="ADAL" clId="{AA4DA590-768D-432A-9410-A112D87E36F8}" dt="2025-10-15T05:10:46.796" v="9944" actId="1076"/>
          <ac:picMkLst>
            <pc:docMk/>
            <pc:sldMk cId="1340506473" sldId="1513"/>
            <ac:picMk id="7" creationId="{13E71FCF-6BD2-A180-D030-56628E526424}"/>
          </ac:picMkLst>
        </pc:picChg>
        <pc:picChg chg="del">
          <ac:chgData name="Mira Haataja" userId="9f0d74c7-367b-4246-8cff-4a99c7e303f4" providerId="ADAL" clId="{AA4DA590-768D-432A-9410-A112D87E36F8}" dt="2025-10-15T05:10:38.041" v="9939" actId="478"/>
          <ac:picMkLst>
            <pc:docMk/>
            <pc:sldMk cId="1340506473" sldId="1513"/>
            <ac:picMk id="23" creationId="{00C27918-920B-D9C4-D425-E5FA371F9654}"/>
          </ac:picMkLst>
        </pc:picChg>
      </pc:sldChg>
      <pc:sldChg chg="addSp delSp modSp mod ord">
        <pc:chgData name="Mira Haataja" userId="9f0d74c7-367b-4246-8cff-4a99c7e303f4" providerId="ADAL" clId="{AA4DA590-768D-432A-9410-A112D87E36F8}" dt="2025-10-15T05:49:55.892" v="10343" actId="1076"/>
        <pc:sldMkLst>
          <pc:docMk/>
          <pc:sldMk cId="272587406" sldId="1514"/>
        </pc:sldMkLst>
        <pc:spChg chg="mod">
          <ac:chgData name="Mira Haataja" userId="9f0d74c7-367b-4246-8cff-4a99c7e303f4" providerId="ADAL" clId="{AA4DA590-768D-432A-9410-A112D87E36F8}" dt="2025-10-15T05:48:34.591" v="10332" actId="1076"/>
          <ac:spMkLst>
            <pc:docMk/>
            <pc:sldMk cId="272587406" sldId="1514"/>
            <ac:spMk id="2" creationId="{3F83E778-C257-480D-90DE-BB475899ED8D}"/>
          </ac:spMkLst>
        </pc:spChg>
        <pc:spChg chg="add del mod">
          <ac:chgData name="Mira Haataja" userId="9f0d74c7-367b-4246-8cff-4a99c7e303f4" providerId="ADAL" clId="{AA4DA590-768D-432A-9410-A112D87E36F8}" dt="2025-10-15T05:10:55.637" v="9945" actId="478"/>
          <ac:spMkLst>
            <pc:docMk/>
            <pc:sldMk cId="272587406" sldId="1514"/>
            <ac:spMk id="3" creationId="{F0210D23-D3F0-89A9-8D43-233574DCFDB2}"/>
          </ac:spMkLst>
        </pc:spChg>
        <pc:spChg chg="add mod">
          <ac:chgData name="Mira Haataja" userId="9f0d74c7-367b-4246-8cff-4a99c7e303f4" providerId="ADAL" clId="{AA4DA590-768D-432A-9410-A112D87E36F8}" dt="2025-10-15T05:10:57.827" v="9947"/>
          <ac:spMkLst>
            <pc:docMk/>
            <pc:sldMk cId="272587406" sldId="1514"/>
            <ac:spMk id="6" creationId="{8ACD0E5E-4C08-AC4A-3052-CFBF0C9C4C45}"/>
          </ac:spMkLst>
        </pc:spChg>
        <pc:spChg chg="mod">
          <ac:chgData name="Mira Haataja" userId="9f0d74c7-367b-4246-8cff-4a99c7e303f4" providerId="ADAL" clId="{AA4DA590-768D-432A-9410-A112D87E36F8}" dt="2025-10-15T05:49:55.892" v="10343" actId="1076"/>
          <ac:spMkLst>
            <pc:docMk/>
            <pc:sldMk cId="272587406" sldId="1514"/>
            <ac:spMk id="8" creationId="{5B4F5BF4-E6CF-4B75-BB3A-DA7B1D437E44}"/>
          </ac:spMkLst>
        </pc:spChg>
        <pc:picChg chg="add del mod">
          <ac:chgData name="Mira Haataja" userId="9f0d74c7-367b-4246-8cff-4a99c7e303f4" providerId="ADAL" clId="{AA4DA590-768D-432A-9410-A112D87E36F8}" dt="2025-10-15T05:05:50.168" v="9873" actId="478"/>
          <ac:picMkLst>
            <pc:docMk/>
            <pc:sldMk cId="272587406" sldId="1514"/>
            <ac:picMk id="4" creationId="{27D7CEDC-93DF-DE4C-7A8C-3E750F303DA5}"/>
          </ac:picMkLst>
        </pc:picChg>
        <pc:picChg chg="add mod">
          <ac:chgData name="Mira Haataja" userId="9f0d74c7-367b-4246-8cff-4a99c7e303f4" providerId="ADAL" clId="{AA4DA590-768D-432A-9410-A112D87E36F8}" dt="2025-10-15T05:28:32.842" v="10137" actId="962"/>
          <ac:picMkLst>
            <pc:docMk/>
            <pc:sldMk cId="272587406" sldId="1514"/>
            <ac:picMk id="5" creationId="{52DD6CF8-458E-7D07-16B6-310DAE0DE91D}"/>
          </ac:picMkLst>
        </pc:picChg>
        <pc:picChg chg="add mod">
          <ac:chgData name="Mira Haataja" userId="9f0d74c7-367b-4246-8cff-4a99c7e303f4" providerId="ADAL" clId="{AA4DA590-768D-432A-9410-A112D87E36F8}" dt="2025-10-15T05:28:27.166" v="10136" actId="1076"/>
          <ac:picMkLst>
            <pc:docMk/>
            <pc:sldMk cId="272587406" sldId="1514"/>
            <ac:picMk id="7" creationId="{9A82088A-75C6-BB4D-09FB-5E290B601B1D}"/>
          </ac:picMkLst>
        </pc:picChg>
        <pc:picChg chg="del">
          <ac:chgData name="Mira Haataja" userId="9f0d74c7-367b-4246-8cff-4a99c7e303f4" providerId="ADAL" clId="{AA4DA590-768D-432A-9410-A112D87E36F8}" dt="2025-10-15T05:10:57.138" v="9946" actId="478"/>
          <ac:picMkLst>
            <pc:docMk/>
            <pc:sldMk cId="272587406" sldId="1514"/>
            <ac:picMk id="23" creationId="{18D9D7ED-E251-462A-A59A-928B4C629C6F}"/>
          </ac:picMkLst>
        </pc:picChg>
      </pc:sldChg>
      <pc:sldChg chg="addSp delSp modSp mod">
        <pc:chgData name="Mira Haataja" userId="9f0d74c7-367b-4246-8cff-4a99c7e303f4" providerId="ADAL" clId="{AA4DA590-768D-432A-9410-A112D87E36F8}" dt="2025-10-15T05:50:08.289" v="10345" actId="255"/>
        <pc:sldMkLst>
          <pc:docMk/>
          <pc:sldMk cId="2039897085" sldId="1515"/>
        </pc:sldMkLst>
        <pc:spChg chg="mod">
          <ac:chgData name="Mira Haataja" userId="9f0d74c7-367b-4246-8cff-4a99c7e303f4" providerId="ADAL" clId="{AA4DA590-768D-432A-9410-A112D87E36F8}" dt="2025-10-15T05:48:04.235" v="10325" actId="255"/>
          <ac:spMkLst>
            <pc:docMk/>
            <pc:sldMk cId="2039897085" sldId="1515"/>
            <ac:spMk id="2" creationId="{9883D643-5A2D-BC58-38BD-A102144662D4}"/>
          </ac:spMkLst>
        </pc:spChg>
        <pc:spChg chg="add del mod">
          <ac:chgData name="Mira Haataja" userId="9f0d74c7-367b-4246-8cff-4a99c7e303f4" providerId="ADAL" clId="{AA4DA590-768D-432A-9410-A112D87E36F8}" dt="2025-10-15T05:11:08.590" v="9950" actId="478"/>
          <ac:spMkLst>
            <pc:docMk/>
            <pc:sldMk cId="2039897085" sldId="1515"/>
            <ac:spMk id="3" creationId="{83FC1C5F-87C6-3C70-9B3A-EE9D170D799A}"/>
          </ac:spMkLst>
        </pc:spChg>
        <pc:spChg chg="add mod">
          <ac:chgData name="Mira Haataja" userId="9f0d74c7-367b-4246-8cff-4a99c7e303f4" providerId="ADAL" clId="{AA4DA590-768D-432A-9410-A112D87E36F8}" dt="2025-10-15T05:11:10.962" v="9952"/>
          <ac:spMkLst>
            <pc:docMk/>
            <pc:sldMk cId="2039897085" sldId="1515"/>
            <ac:spMk id="6" creationId="{1522C8B1-1D9A-6D02-17FF-C70633667D3E}"/>
          </ac:spMkLst>
        </pc:spChg>
        <pc:spChg chg="mod">
          <ac:chgData name="Mira Haataja" userId="9f0d74c7-367b-4246-8cff-4a99c7e303f4" providerId="ADAL" clId="{AA4DA590-768D-432A-9410-A112D87E36F8}" dt="2025-10-15T05:50:08.289" v="10345" actId="255"/>
          <ac:spMkLst>
            <pc:docMk/>
            <pc:sldMk cId="2039897085" sldId="1515"/>
            <ac:spMk id="8" creationId="{3F7986F1-181C-6C29-AE7B-DE2AB4ED7CE3}"/>
          </ac:spMkLst>
        </pc:spChg>
        <pc:picChg chg="add del mod">
          <ac:chgData name="Mira Haataja" userId="9f0d74c7-367b-4246-8cff-4a99c7e303f4" providerId="ADAL" clId="{AA4DA590-768D-432A-9410-A112D87E36F8}" dt="2025-10-15T05:06:00.558" v="9877" actId="478"/>
          <ac:picMkLst>
            <pc:docMk/>
            <pc:sldMk cId="2039897085" sldId="1515"/>
            <ac:picMk id="4" creationId="{5F76EAB2-A875-3DCD-9C50-5BB1848C2C50}"/>
          </ac:picMkLst>
        </pc:picChg>
        <pc:picChg chg="add mod">
          <ac:chgData name="Mira Haataja" userId="9f0d74c7-367b-4246-8cff-4a99c7e303f4" providerId="ADAL" clId="{AA4DA590-768D-432A-9410-A112D87E36F8}" dt="2025-10-15T05:28:09.279" v="10131" actId="1076"/>
          <ac:picMkLst>
            <pc:docMk/>
            <pc:sldMk cId="2039897085" sldId="1515"/>
            <ac:picMk id="5" creationId="{3CAAD5BC-9F12-D985-7D9F-8F3001843B2F}"/>
          </ac:picMkLst>
        </pc:picChg>
        <pc:picChg chg="add mod">
          <ac:chgData name="Mira Haataja" userId="9f0d74c7-367b-4246-8cff-4a99c7e303f4" providerId="ADAL" clId="{AA4DA590-768D-432A-9410-A112D87E36F8}" dt="2025-10-15T05:48:07.841" v="10326" actId="1076"/>
          <ac:picMkLst>
            <pc:docMk/>
            <pc:sldMk cId="2039897085" sldId="1515"/>
            <ac:picMk id="7" creationId="{28ECF807-7C73-726C-5C09-8347E2CFBF5C}"/>
          </ac:picMkLst>
        </pc:picChg>
        <pc:picChg chg="del">
          <ac:chgData name="Mira Haataja" userId="9f0d74c7-367b-4246-8cff-4a99c7e303f4" providerId="ADAL" clId="{AA4DA590-768D-432A-9410-A112D87E36F8}" dt="2025-10-15T05:11:10.096" v="9951" actId="478"/>
          <ac:picMkLst>
            <pc:docMk/>
            <pc:sldMk cId="2039897085" sldId="1515"/>
            <ac:picMk id="23" creationId="{1E35EB5C-7B4B-D1E6-847D-4B2B2755BE9E}"/>
          </ac:picMkLst>
        </pc:picChg>
      </pc:sldChg>
      <pc:sldChg chg="addSp delSp modSp del mod">
        <pc:chgData name="Mira Haataja" userId="9f0d74c7-367b-4246-8cff-4a99c7e303f4" providerId="ADAL" clId="{AA4DA590-768D-432A-9410-A112D87E36F8}" dt="2025-10-09T08:06:05.450" v="9154" actId="47"/>
        <pc:sldMkLst>
          <pc:docMk/>
          <pc:sldMk cId="2222913696" sldId="1516"/>
        </pc:sldMkLst>
      </pc:sldChg>
      <pc:sldChg chg="addSp delSp modSp mod">
        <pc:chgData name="Mira Haataja" userId="9f0d74c7-367b-4246-8cff-4a99c7e303f4" providerId="ADAL" clId="{AA4DA590-768D-432A-9410-A112D87E36F8}" dt="2025-10-15T06:56:28.410" v="10628" actId="1076"/>
        <pc:sldMkLst>
          <pc:docMk/>
          <pc:sldMk cId="1078279858" sldId="1517"/>
        </pc:sldMkLst>
        <pc:spChg chg="mod">
          <ac:chgData name="Mira Haataja" userId="9f0d74c7-367b-4246-8cff-4a99c7e303f4" providerId="ADAL" clId="{AA4DA590-768D-432A-9410-A112D87E36F8}" dt="2025-10-15T06:56:28.410" v="10628" actId="1076"/>
          <ac:spMkLst>
            <pc:docMk/>
            <pc:sldMk cId="1078279858" sldId="1517"/>
            <ac:spMk id="2" creationId="{BCD77490-FB35-1D06-4BE0-285CD7CCEAD8}"/>
          </ac:spMkLst>
        </pc:spChg>
        <pc:spChg chg="add del mod">
          <ac:chgData name="Mira Haataja" userId="9f0d74c7-367b-4246-8cff-4a99c7e303f4" providerId="ADAL" clId="{AA4DA590-768D-432A-9410-A112D87E36F8}" dt="2025-10-15T05:11:32.454" v="9959" actId="478"/>
          <ac:spMkLst>
            <pc:docMk/>
            <pc:sldMk cId="1078279858" sldId="1517"/>
            <ac:spMk id="3" creationId="{BCCE6F96-546A-F93D-81D8-3E0C1524D426}"/>
          </ac:spMkLst>
        </pc:spChg>
        <pc:spChg chg="add mod">
          <ac:chgData name="Mira Haataja" userId="9f0d74c7-367b-4246-8cff-4a99c7e303f4" providerId="ADAL" clId="{AA4DA590-768D-432A-9410-A112D87E36F8}" dt="2025-10-15T05:11:34.841" v="9961"/>
          <ac:spMkLst>
            <pc:docMk/>
            <pc:sldMk cId="1078279858" sldId="1517"/>
            <ac:spMk id="6" creationId="{2B646296-DE6E-6930-4D9E-C4C25BF2EB99}"/>
          </ac:spMkLst>
        </pc:spChg>
        <pc:spChg chg="add del mod">
          <ac:chgData name="Mira Haataja" userId="9f0d74c7-367b-4246-8cff-4a99c7e303f4" providerId="ADAL" clId="{AA4DA590-768D-432A-9410-A112D87E36F8}" dt="2025-10-15T05:27:00.807" v="10121" actId="255"/>
          <ac:spMkLst>
            <pc:docMk/>
            <pc:sldMk cId="1078279858" sldId="1517"/>
            <ac:spMk id="8" creationId="{645EF05B-2BCA-42C8-F347-B0A5CC9942A8}"/>
          </ac:spMkLst>
        </pc:spChg>
        <pc:graphicFrameChg chg="add del">
          <ac:chgData name="Mira Haataja" userId="9f0d74c7-367b-4246-8cff-4a99c7e303f4" providerId="ADAL" clId="{AA4DA590-768D-432A-9410-A112D87E36F8}" dt="2025-10-15T05:06:44.880" v="9893" actId="26606"/>
          <ac:graphicFrameMkLst>
            <pc:docMk/>
            <pc:sldMk cId="1078279858" sldId="1517"/>
            <ac:graphicFrameMk id="45063" creationId="{EF4C2BEE-605A-B777-C5F2-7E163992E319}"/>
          </ac:graphicFrameMkLst>
        </pc:graphicFrameChg>
        <pc:picChg chg="add del mod">
          <ac:chgData name="Mira Haataja" userId="9f0d74c7-367b-4246-8cff-4a99c7e303f4" providerId="ADAL" clId="{AA4DA590-768D-432A-9410-A112D87E36F8}" dt="2025-10-15T05:06:38.723" v="9890" actId="478"/>
          <ac:picMkLst>
            <pc:docMk/>
            <pc:sldMk cId="1078279858" sldId="1517"/>
            <ac:picMk id="4" creationId="{E0640F8D-5EF6-1A76-810F-570FDE117AD3}"/>
          </ac:picMkLst>
        </pc:picChg>
        <pc:picChg chg="add mod">
          <ac:chgData name="Mira Haataja" userId="9f0d74c7-367b-4246-8cff-4a99c7e303f4" providerId="ADAL" clId="{AA4DA590-768D-432A-9410-A112D87E36F8}" dt="2025-10-15T05:27:17.714" v="10123" actId="962"/>
          <ac:picMkLst>
            <pc:docMk/>
            <pc:sldMk cId="1078279858" sldId="1517"/>
            <ac:picMk id="5" creationId="{55899F76-7A42-1338-700A-3180B0D3A6D3}"/>
          </ac:picMkLst>
        </pc:picChg>
        <pc:picChg chg="add mod">
          <ac:chgData name="Mira Haataja" userId="9f0d74c7-367b-4246-8cff-4a99c7e303f4" providerId="ADAL" clId="{AA4DA590-768D-432A-9410-A112D87E36F8}" dt="2025-10-15T05:54:13.440" v="10379" actId="1076"/>
          <ac:picMkLst>
            <pc:docMk/>
            <pc:sldMk cId="1078279858" sldId="1517"/>
            <ac:picMk id="7" creationId="{8B01244F-D692-7D42-A43E-08C7B48DF029}"/>
          </ac:picMkLst>
        </pc:picChg>
        <pc:picChg chg="del">
          <ac:chgData name="Mira Haataja" userId="9f0d74c7-367b-4246-8cff-4a99c7e303f4" providerId="ADAL" clId="{AA4DA590-768D-432A-9410-A112D87E36F8}" dt="2025-10-15T05:11:33.874" v="9960" actId="478"/>
          <ac:picMkLst>
            <pc:docMk/>
            <pc:sldMk cId="1078279858" sldId="1517"/>
            <ac:picMk id="23" creationId="{9BF7A2F8-95B2-57F9-8750-E77B99C44163}"/>
          </ac:picMkLst>
        </pc:picChg>
      </pc:sldChg>
      <pc:sldChg chg="addSp delSp modSp mod">
        <pc:chgData name="Mira Haataja" userId="9f0d74c7-367b-4246-8cff-4a99c7e303f4" providerId="ADAL" clId="{AA4DA590-768D-432A-9410-A112D87E36F8}" dt="2025-10-15T05:56:11.795" v="10397" actId="255"/>
        <pc:sldMkLst>
          <pc:docMk/>
          <pc:sldMk cId="863042747" sldId="1518"/>
        </pc:sldMkLst>
        <pc:spChg chg="mod ord">
          <ac:chgData name="Mira Haataja" userId="9f0d74c7-367b-4246-8cff-4a99c7e303f4" providerId="ADAL" clId="{AA4DA590-768D-432A-9410-A112D87E36F8}" dt="2025-10-15T05:55:44.680" v="10393" actId="255"/>
          <ac:spMkLst>
            <pc:docMk/>
            <pc:sldMk cId="863042747" sldId="1518"/>
            <ac:spMk id="2" creationId="{C02BD5FE-015C-3EF0-E792-EF7F8C611EB5}"/>
          </ac:spMkLst>
        </pc:spChg>
        <pc:spChg chg="add del mod">
          <ac:chgData name="Mira Haataja" userId="9f0d74c7-367b-4246-8cff-4a99c7e303f4" providerId="ADAL" clId="{AA4DA590-768D-432A-9410-A112D87E36F8}" dt="2025-10-15T05:16:03.450" v="10013" actId="478"/>
          <ac:spMkLst>
            <pc:docMk/>
            <pc:sldMk cId="863042747" sldId="1518"/>
            <ac:spMk id="3" creationId="{C9DF62EA-2241-E873-ED0C-060D9458831C}"/>
          </ac:spMkLst>
        </pc:spChg>
        <pc:spChg chg="add mod">
          <ac:chgData name="Mira Haataja" userId="9f0d74c7-367b-4246-8cff-4a99c7e303f4" providerId="ADAL" clId="{AA4DA590-768D-432A-9410-A112D87E36F8}" dt="2025-10-15T05:16:41.845" v="10016"/>
          <ac:spMkLst>
            <pc:docMk/>
            <pc:sldMk cId="863042747" sldId="1518"/>
            <ac:spMk id="6" creationId="{DA612C31-CDBF-257B-27D8-6C78C527BE7D}"/>
          </ac:spMkLst>
        </pc:spChg>
        <pc:spChg chg="mod">
          <ac:chgData name="Mira Haataja" userId="9f0d74c7-367b-4246-8cff-4a99c7e303f4" providerId="ADAL" clId="{AA4DA590-768D-432A-9410-A112D87E36F8}" dt="2025-10-15T05:56:11.795" v="10397" actId="255"/>
          <ac:spMkLst>
            <pc:docMk/>
            <pc:sldMk cId="863042747" sldId="1518"/>
            <ac:spMk id="8" creationId="{666070AC-F696-DC9F-98A0-8EA5AEB8A02E}"/>
          </ac:spMkLst>
        </pc:spChg>
        <pc:picChg chg="add del mod">
          <ac:chgData name="Mira Haataja" userId="9f0d74c7-367b-4246-8cff-4a99c7e303f4" providerId="ADAL" clId="{AA4DA590-768D-432A-9410-A112D87E36F8}" dt="2025-10-15T05:16:03.450" v="10013" actId="478"/>
          <ac:picMkLst>
            <pc:docMk/>
            <pc:sldMk cId="863042747" sldId="1518"/>
            <ac:picMk id="4" creationId="{A0F4915D-48C5-F5F9-F187-F20784C03BC9}"/>
          </ac:picMkLst>
        </pc:picChg>
        <pc:picChg chg="add mod">
          <ac:chgData name="Mira Haataja" userId="9f0d74c7-367b-4246-8cff-4a99c7e303f4" providerId="ADAL" clId="{AA4DA590-768D-432A-9410-A112D87E36F8}" dt="2025-10-15T05:25:44.495" v="10112" actId="962"/>
          <ac:picMkLst>
            <pc:docMk/>
            <pc:sldMk cId="863042747" sldId="1518"/>
            <ac:picMk id="5" creationId="{36E3E7C6-CCCB-5C10-5FF1-06E5362D7A66}"/>
          </ac:picMkLst>
        </pc:picChg>
        <pc:picChg chg="add mod">
          <ac:chgData name="Mira Haataja" userId="9f0d74c7-367b-4246-8cff-4a99c7e303f4" providerId="ADAL" clId="{AA4DA590-768D-432A-9410-A112D87E36F8}" dt="2025-10-15T05:16:41.845" v="10016"/>
          <ac:picMkLst>
            <pc:docMk/>
            <pc:sldMk cId="863042747" sldId="1518"/>
            <ac:picMk id="7" creationId="{750D58EA-1A60-91E8-051E-7F218759901D}"/>
          </ac:picMkLst>
        </pc:picChg>
        <pc:picChg chg="del">
          <ac:chgData name="Mira Haataja" userId="9f0d74c7-367b-4246-8cff-4a99c7e303f4" providerId="ADAL" clId="{AA4DA590-768D-432A-9410-A112D87E36F8}" dt="2025-10-15T05:16:03.450" v="10013" actId="478"/>
          <ac:picMkLst>
            <pc:docMk/>
            <pc:sldMk cId="863042747" sldId="1518"/>
            <ac:picMk id="13" creationId="{9C6E4851-B491-553B-33D9-525BA930879F}"/>
          </ac:picMkLst>
        </pc:picChg>
      </pc:sldChg>
      <pc:sldChg chg="addSp delSp modSp mod">
        <pc:chgData name="Mira Haataja" userId="9f0d74c7-367b-4246-8cff-4a99c7e303f4" providerId="ADAL" clId="{AA4DA590-768D-432A-9410-A112D87E36F8}" dt="2025-10-15T05:55:32.813" v="10392" actId="255"/>
        <pc:sldMkLst>
          <pc:docMk/>
          <pc:sldMk cId="321023699" sldId="1519"/>
        </pc:sldMkLst>
        <pc:spChg chg="mod ord">
          <ac:chgData name="Mira Haataja" userId="9f0d74c7-367b-4246-8cff-4a99c7e303f4" providerId="ADAL" clId="{AA4DA590-768D-432A-9410-A112D87E36F8}" dt="2025-10-15T05:55:32.813" v="10392" actId="255"/>
          <ac:spMkLst>
            <pc:docMk/>
            <pc:sldMk cId="321023699" sldId="1519"/>
            <ac:spMk id="2" creationId="{3CE2D40F-9A01-321D-57A4-DABC001C8CF9}"/>
          </ac:spMkLst>
        </pc:spChg>
        <pc:spChg chg="add del mod">
          <ac:chgData name="Mira Haataja" userId="9f0d74c7-367b-4246-8cff-4a99c7e303f4" providerId="ADAL" clId="{AA4DA590-768D-432A-9410-A112D87E36F8}" dt="2025-10-15T05:16:09.202" v="10014" actId="478"/>
          <ac:spMkLst>
            <pc:docMk/>
            <pc:sldMk cId="321023699" sldId="1519"/>
            <ac:spMk id="3" creationId="{789DD75D-34DD-E284-0858-1BA93D171F71}"/>
          </ac:spMkLst>
        </pc:spChg>
        <pc:spChg chg="add mod">
          <ac:chgData name="Mira Haataja" userId="9f0d74c7-367b-4246-8cff-4a99c7e303f4" providerId="ADAL" clId="{AA4DA590-768D-432A-9410-A112D87E36F8}" dt="2025-10-15T05:17:20.644" v="10023"/>
          <ac:spMkLst>
            <pc:docMk/>
            <pc:sldMk cId="321023699" sldId="1519"/>
            <ac:spMk id="6" creationId="{C0C1BF9C-79C9-F42B-8472-0D6B0E1B1E38}"/>
          </ac:spMkLst>
        </pc:spChg>
        <pc:spChg chg="mod">
          <ac:chgData name="Mira Haataja" userId="9f0d74c7-367b-4246-8cff-4a99c7e303f4" providerId="ADAL" clId="{AA4DA590-768D-432A-9410-A112D87E36F8}" dt="2025-10-15T05:17:48.073" v="10031" actId="1076"/>
          <ac:spMkLst>
            <pc:docMk/>
            <pc:sldMk cId="321023699" sldId="1519"/>
            <ac:spMk id="8" creationId="{3E989AFC-3EBC-8740-D752-0EA22DEB3674}"/>
          </ac:spMkLst>
        </pc:spChg>
        <pc:picChg chg="add del mod">
          <ac:chgData name="Mira Haataja" userId="9f0d74c7-367b-4246-8cff-4a99c7e303f4" providerId="ADAL" clId="{AA4DA590-768D-432A-9410-A112D87E36F8}" dt="2025-10-15T05:16:09.202" v="10014" actId="478"/>
          <ac:picMkLst>
            <pc:docMk/>
            <pc:sldMk cId="321023699" sldId="1519"/>
            <ac:picMk id="4" creationId="{C83EF919-C6D6-1AA3-DA34-565FEA6742FA}"/>
          </ac:picMkLst>
        </pc:picChg>
        <pc:picChg chg="add mod">
          <ac:chgData name="Mira Haataja" userId="9f0d74c7-367b-4246-8cff-4a99c7e303f4" providerId="ADAL" clId="{AA4DA590-768D-432A-9410-A112D87E36F8}" dt="2025-10-15T05:30:57.799" v="10157" actId="962"/>
          <ac:picMkLst>
            <pc:docMk/>
            <pc:sldMk cId="321023699" sldId="1519"/>
            <ac:picMk id="5" creationId="{507050F6-DE4E-1C1D-26F6-2C1558BD1B77}"/>
          </ac:picMkLst>
        </pc:picChg>
        <pc:picChg chg="add mod">
          <ac:chgData name="Mira Haataja" userId="9f0d74c7-367b-4246-8cff-4a99c7e303f4" providerId="ADAL" clId="{AA4DA590-768D-432A-9410-A112D87E36F8}" dt="2025-10-15T05:17:20.644" v="10023"/>
          <ac:picMkLst>
            <pc:docMk/>
            <pc:sldMk cId="321023699" sldId="1519"/>
            <ac:picMk id="7" creationId="{69530202-A183-751C-E46C-2B514278871E}"/>
          </ac:picMkLst>
        </pc:picChg>
        <pc:picChg chg="del">
          <ac:chgData name="Mira Haataja" userId="9f0d74c7-367b-4246-8cff-4a99c7e303f4" providerId="ADAL" clId="{AA4DA590-768D-432A-9410-A112D87E36F8}" dt="2025-10-15T05:16:09.202" v="10014" actId="478"/>
          <ac:picMkLst>
            <pc:docMk/>
            <pc:sldMk cId="321023699" sldId="1519"/>
            <ac:picMk id="13" creationId="{3CA4AB8C-3EFD-C092-C95D-ACC04971FACF}"/>
          </ac:picMkLst>
        </pc:picChg>
      </pc:sldChg>
      <pc:sldChg chg="addSp delSp modSp mod">
        <pc:chgData name="Mira Haataja" userId="9f0d74c7-367b-4246-8cff-4a99c7e303f4" providerId="ADAL" clId="{AA4DA590-768D-432A-9410-A112D87E36F8}" dt="2025-10-15T05:56:26.154" v="10399" actId="255"/>
        <pc:sldMkLst>
          <pc:docMk/>
          <pc:sldMk cId="401162385" sldId="1520"/>
        </pc:sldMkLst>
        <pc:spChg chg="del mod ord">
          <ac:chgData name="Mira Haataja" userId="9f0d74c7-367b-4246-8cff-4a99c7e303f4" providerId="ADAL" clId="{AA4DA590-768D-432A-9410-A112D87E36F8}" dt="2025-10-15T05:18:41.047" v="10038" actId="478"/>
          <ac:spMkLst>
            <pc:docMk/>
            <pc:sldMk cId="401162385" sldId="1520"/>
            <ac:spMk id="2" creationId="{37F02B2C-6E60-0817-6F27-B57E795FAAE3}"/>
          </ac:spMkLst>
        </pc:spChg>
        <pc:spChg chg="add del mod">
          <ac:chgData name="Mira Haataja" userId="9f0d74c7-367b-4246-8cff-4a99c7e303f4" providerId="ADAL" clId="{AA4DA590-768D-432A-9410-A112D87E36F8}" dt="2025-10-15T05:16:15.539" v="10015" actId="478"/>
          <ac:spMkLst>
            <pc:docMk/>
            <pc:sldMk cId="401162385" sldId="1520"/>
            <ac:spMk id="4" creationId="{2B89CE02-DF5B-C7DB-0174-94096A85979E}"/>
          </ac:spMkLst>
        </pc:spChg>
        <pc:spChg chg="add mod ord">
          <ac:chgData name="Mira Haataja" userId="9f0d74c7-367b-4246-8cff-4a99c7e303f4" providerId="ADAL" clId="{AA4DA590-768D-432A-9410-A112D87E36F8}" dt="2025-10-14T12:58:33.960" v="9859"/>
          <ac:spMkLst>
            <pc:docMk/>
            <pc:sldMk cId="401162385" sldId="1520"/>
            <ac:spMk id="5" creationId="{F865B023-C11B-FFCF-CABE-3E3DB1EB009E}"/>
          </ac:spMkLst>
        </pc:spChg>
        <pc:spChg chg="add mod ord">
          <ac:chgData name="Mira Haataja" userId="9f0d74c7-367b-4246-8cff-4a99c7e303f4" providerId="ADAL" clId="{AA4DA590-768D-432A-9410-A112D87E36F8}" dt="2025-10-15T05:56:26.154" v="10399" actId="255"/>
          <ac:spMkLst>
            <pc:docMk/>
            <pc:sldMk cId="401162385" sldId="1520"/>
            <ac:spMk id="7" creationId="{6732AAE1-B85A-9B68-FAAF-98928A902F4B}"/>
          </ac:spMkLst>
        </pc:spChg>
        <pc:spChg chg="mod">
          <ac:chgData name="Mira Haataja" userId="9f0d74c7-367b-4246-8cff-4a99c7e303f4" providerId="ADAL" clId="{AA4DA590-768D-432A-9410-A112D87E36F8}" dt="2025-10-15T05:18:32.768" v="10037" actId="1076"/>
          <ac:spMkLst>
            <pc:docMk/>
            <pc:sldMk cId="401162385" sldId="1520"/>
            <ac:spMk id="8" creationId="{C22CDF0A-107E-E53A-B401-C890CB343CC9}"/>
          </ac:spMkLst>
        </pc:spChg>
        <pc:spChg chg="add del mod">
          <ac:chgData name="Mira Haataja" userId="9f0d74c7-367b-4246-8cff-4a99c7e303f4" providerId="ADAL" clId="{AA4DA590-768D-432A-9410-A112D87E36F8}" dt="2025-10-15T05:19:10.130" v="10042" actId="478"/>
          <ac:spMkLst>
            <pc:docMk/>
            <pc:sldMk cId="401162385" sldId="1520"/>
            <ac:spMk id="9" creationId="{F80C569D-085C-DA5D-285E-EB205C472B91}"/>
          </ac:spMkLst>
        </pc:spChg>
        <pc:spChg chg="add mod">
          <ac:chgData name="Mira Haataja" userId="9f0d74c7-367b-4246-8cff-4a99c7e303f4" providerId="ADAL" clId="{AA4DA590-768D-432A-9410-A112D87E36F8}" dt="2025-10-15T05:18:55.834" v="10039"/>
          <ac:spMkLst>
            <pc:docMk/>
            <pc:sldMk cId="401162385" sldId="1520"/>
            <ac:spMk id="11" creationId="{4B16B07B-03FA-5F2C-2BC0-D867E6B9F880}"/>
          </ac:spMkLst>
        </pc:spChg>
        <pc:picChg chg="mod">
          <ac:chgData name="Mira Haataja" userId="9f0d74c7-367b-4246-8cff-4a99c7e303f4" providerId="ADAL" clId="{AA4DA590-768D-432A-9410-A112D87E36F8}" dt="2025-10-15T05:32:00.148" v="10165" actId="962"/>
          <ac:picMkLst>
            <pc:docMk/>
            <pc:sldMk cId="401162385" sldId="1520"/>
            <ac:picMk id="3" creationId="{764E8918-E916-2FF2-5D4B-E1B4C37C31BA}"/>
          </ac:picMkLst>
        </pc:picChg>
        <pc:picChg chg="add del mod">
          <ac:chgData name="Mira Haataja" userId="9f0d74c7-367b-4246-8cff-4a99c7e303f4" providerId="ADAL" clId="{AA4DA590-768D-432A-9410-A112D87E36F8}" dt="2025-10-15T05:19:02.251" v="10040" actId="478"/>
          <ac:picMkLst>
            <pc:docMk/>
            <pc:sldMk cId="401162385" sldId="1520"/>
            <ac:picMk id="10" creationId="{BDD71E77-604B-5602-0FAF-4BCCF9D69021}"/>
          </ac:picMkLst>
        </pc:picChg>
        <pc:picChg chg="add mod">
          <ac:chgData name="Mira Haataja" userId="9f0d74c7-367b-4246-8cff-4a99c7e303f4" providerId="ADAL" clId="{AA4DA590-768D-432A-9410-A112D87E36F8}" dt="2025-10-15T05:19:50.993" v="10050" actId="14100"/>
          <ac:picMkLst>
            <pc:docMk/>
            <pc:sldMk cId="401162385" sldId="1520"/>
            <ac:picMk id="12" creationId="{464C47B4-D5E4-5532-C6FB-5A4C05A82590}"/>
          </ac:picMkLst>
        </pc:picChg>
        <pc:picChg chg="del">
          <ac:chgData name="Mira Haataja" userId="9f0d74c7-367b-4246-8cff-4a99c7e303f4" providerId="ADAL" clId="{AA4DA590-768D-432A-9410-A112D87E36F8}" dt="2025-10-15T05:16:15.539" v="10015" actId="478"/>
          <ac:picMkLst>
            <pc:docMk/>
            <pc:sldMk cId="401162385" sldId="1520"/>
            <ac:picMk id="13" creationId="{80790C7E-4B04-436F-1695-0EBE453D5233}"/>
          </ac:picMkLst>
        </pc:picChg>
        <pc:picChg chg="add mod ord">
          <ac:chgData name="Mira Haataja" userId="9f0d74c7-367b-4246-8cff-4a99c7e303f4" providerId="ADAL" clId="{AA4DA590-768D-432A-9410-A112D87E36F8}" dt="2025-10-15T05:31:16.488" v="10158" actId="962"/>
          <ac:picMkLst>
            <pc:docMk/>
            <pc:sldMk cId="401162385" sldId="1520"/>
            <ac:picMk id="14" creationId="{1C3B5BF4-B39C-6769-E742-A56085CDC194}"/>
          </ac:picMkLst>
        </pc:picChg>
      </pc:sldChg>
      <pc:sldChg chg="addSp delSp modSp mod">
        <pc:chgData name="Mira Haataja" userId="9f0d74c7-367b-4246-8cff-4a99c7e303f4" providerId="ADAL" clId="{AA4DA590-768D-432A-9410-A112D87E36F8}" dt="2025-10-15T05:39:43.391" v="10205" actId="14100"/>
        <pc:sldMkLst>
          <pc:docMk/>
          <pc:sldMk cId="1654808896" sldId="1521"/>
        </pc:sldMkLst>
        <pc:spChg chg="mod">
          <ac:chgData name="Mira Haataja" userId="9f0d74c7-367b-4246-8cff-4a99c7e303f4" providerId="ADAL" clId="{AA4DA590-768D-432A-9410-A112D87E36F8}" dt="2025-10-15T05:39:43.391" v="10205" actId="14100"/>
          <ac:spMkLst>
            <pc:docMk/>
            <pc:sldMk cId="1654808896" sldId="1521"/>
            <ac:spMk id="2" creationId="{E369BE52-C60C-831A-20E1-82AFB5996850}"/>
          </ac:spMkLst>
        </pc:spChg>
        <pc:spChg chg="add mod">
          <ac:chgData name="Mira Haataja" userId="9f0d74c7-367b-4246-8cff-4a99c7e303f4" providerId="ADAL" clId="{AA4DA590-768D-432A-9410-A112D87E36F8}" dt="2025-10-07T08:43:55.882" v="2199" actId="1076"/>
          <ac:spMkLst>
            <pc:docMk/>
            <pc:sldMk cId="1654808896" sldId="1521"/>
            <ac:spMk id="8" creationId="{3E7AD706-258D-2B39-87B3-1BB92C026885}"/>
          </ac:spMkLst>
        </pc:spChg>
        <pc:spChg chg="add mod">
          <ac:chgData name="Mira Haataja" userId="9f0d74c7-367b-4246-8cff-4a99c7e303f4" providerId="ADAL" clId="{AA4DA590-768D-432A-9410-A112D87E36F8}" dt="2025-10-07T08:43:43.970" v="2198" actId="1076"/>
          <ac:spMkLst>
            <pc:docMk/>
            <pc:sldMk cId="1654808896" sldId="1521"/>
            <ac:spMk id="9" creationId="{E0464185-AE3E-BE48-0CD7-D3721B1809FA}"/>
          </ac:spMkLst>
        </pc:spChg>
        <pc:spChg chg="mod">
          <ac:chgData name="Mira Haataja" userId="9f0d74c7-367b-4246-8cff-4a99c7e303f4" providerId="ADAL" clId="{AA4DA590-768D-432A-9410-A112D87E36F8}" dt="2025-10-07T07:23:00.226" v="603" actId="20577"/>
          <ac:spMkLst>
            <pc:docMk/>
            <pc:sldMk cId="1654808896" sldId="1521"/>
            <ac:spMk id="10" creationId="{A740A039-6167-0940-C799-5EAF8E4754D8}"/>
          </ac:spMkLst>
        </pc:spChg>
      </pc:sldChg>
      <pc:sldChg chg="addSp delSp modSp add mod">
        <pc:chgData name="Mira Haataja" userId="9f0d74c7-367b-4246-8cff-4a99c7e303f4" providerId="ADAL" clId="{AA4DA590-768D-432A-9410-A112D87E36F8}" dt="2025-10-15T05:44:47.584" v="10297" actId="255"/>
        <pc:sldMkLst>
          <pc:docMk/>
          <pc:sldMk cId="3616707652" sldId="1522"/>
        </pc:sldMkLst>
        <pc:spChg chg="mod">
          <ac:chgData name="Mira Haataja" userId="9f0d74c7-367b-4246-8cff-4a99c7e303f4" providerId="ADAL" clId="{AA4DA590-768D-432A-9410-A112D87E36F8}" dt="2025-10-15T05:44:47.584" v="10297" actId="255"/>
          <ac:spMkLst>
            <pc:docMk/>
            <pc:sldMk cId="3616707652" sldId="1522"/>
            <ac:spMk id="2" creationId="{54E2172A-DA64-52F6-D3CE-4629D788667D}"/>
          </ac:spMkLst>
        </pc:spChg>
        <pc:spChg chg="add mod">
          <ac:chgData name="Mira Haataja" userId="9f0d74c7-367b-4246-8cff-4a99c7e303f4" providerId="ADAL" clId="{AA4DA590-768D-432A-9410-A112D87E36F8}" dt="2025-10-15T05:42:33.453" v="10239" actId="1076"/>
          <ac:spMkLst>
            <pc:docMk/>
            <pc:sldMk cId="3616707652" sldId="1522"/>
            <ac:spMk id="3" creationId="{CE2C773D-F4AB-2C66-A755-6D4E9430C6CB}"/>
          </ac:spMkLst>
        </pc:spChg>
        <pc:spChg chg="add mod">
          <ac:chgData name="Mira Haataja" userId="9f0d74c7-367b-4246-8cff-4a99c7e303f4" providerId="ADAL" clId="{AA4DA590-768D-432A-9410-A112D87E36F8}" dt="2025-10-15T05:44:35.676" v="10296" actId="1076"/>
          <ac:spMkLst>
            <pc:docMk/>
            <pc:sldMk cId="3616707652" sldId="1522"/>
            <ac:spMk id="4" creationId="{AF7335F1-047A-B57E-E3CD-8DB132AD6D42}"/>
          </ac:spMkLst>
        </pc:spChg>
        <pc:spChg chg="mod">
          <ac:chgData name="Mira Haataja" userId="9f0d74c7-367b-4246-8cff-4a99c7e303f4" providerId="ADAL" clId="{AA4DA590-768D-432A-9410-A112D87E36F8}" dt="2025-10-15T05:44:22.061" v="10294" actId="1076"/>
          <ac:spMkLst>
            <pc:docMk/>
            <pc:sldMk cId="3616707652" sldId="1522"/>
            <ac:spMk id="8" creationId="{E3C8D3A9-18E0-258C-11F8-D2B53E5C8AA8}"/>
          </ac:spMkLst>
        </pc:spChg>
        <pc:picChg chg="mod">
          <ac:chgData name="Mira Haataja" userId="9f0d74c7-367b-4246-8cff-4a99c7e303f4" providerId="ADAL" clId="{AA4DA590-768D-432A-9410-A112D87E36F8}" dt="2025-10-15T05:42:29.176" v="10238" actId="1076"/>
          <ac:picMkLst>
            <pc:docMk/>
            <pc:sldMk cId="3616707652" sldId="1522"/>
            <ac:picMk id="7" creationId="{0D9F2648-1517-8471-3101-289CF7E1FBD9}"/>
          </ac:picMkLst>
        </pc:picChg>
        <pc:picChg chg="del">
          <ac:chgData name="Mira Haataja" userId="9f0d74c7-367b-4246-8cff-4a99c7e303f4" providerId="ADAL" clId="{AA4DA590-768D-432A-9410-A112D87E36F8}" dt="2025-10-14T12:53:34.420" v="9823" actId="478"/>
          <ac:picMkLst>
            <pc:docMk/>
            <pc:sldMk cId="3616707652" sldId="1522"/>
            <ac:picMk id="9" creationId="{91D4ADC8-4FFA-54D9-2FE4-F2BAD84D049C}"/>
          </ac:picMkLst>
        </pc:picChg>
      </pc:sldChg>
      <pc:sldChg chg="addSp delSp modSp add del mod">
        <pc:chgData name="Mira Haataja" userId="9f0d74c7-367b-4246-8cff-4a99c7e303f4" providerId="ADAL" clId="{AA4DA590-768D-432A-9410-A112D87E36F8}" dt="2025-10-09T07:36:10.186" v="8311" actId="47"/>
        <pc:sldMkLst>
          <pc:docMk/>
          <pc:sldMk cId="1604629763" sldId="1523"/>
        </pc:sldMkLst>
      </pc:sldChg>
      <pc:sldChg chg="modSp add del mod">
        <pc:chgData name="Mira Haataja" userId="9f0d74c7-367b-4246-8cff-4a99c7e303f4" providerId="ADAL" clId="{AA4DA590-768D-432A-9410-A112D87E36F8}" dt="2025-10-09T07:36:09.190" v="8310" actId="47"/>
        <pc:sldMkLst>
          <pc:docMk/>
          <pc:sldMk cId="3910865390" sldId="1524"/>
        </pc:sldMkLst>
      </pc:sldChg>
      <pc:sldChg chg="addSp delSp modSp add del mod">
        <pc:chgData name="Mira Haataja" userId="9f0d74c7-367b-4246-8cff-4a99c7e303f4" providerId="ADAL" clId="{AA4DA590-768D-432A-9410-A112D87E36F8}" dt="2025-10-09T07:36:07.359" v="8309" actId="47"/>
        <pc:sldMkLst>
          <pc:docMk/>
          <pc:sldMk cId="786967023" sldId="1525"/>
        </pc:sldMkLst>
      </pc:sldChg>
      <pc:sldChg chg="addSp modSp add mod">
        <pc:chgData name="Mira Haataja" userId="9f0d74c7-367b-4246-8cff-4a99c7e303f4" providerId="ADAL" clId="{AA4DA590-768D-432A-9410-A112D87E36F8}" dt="2025-10-14T12:51:21.867" v="9800" actId="1076"/>
        <pc:sldMkLst>
          <pc:docMk/>
          <pc:sldMk cId="161680669" sldId="1526"/>
        </pc:sldMkLst>
        <pc:spChg chg="mod">
          <ac:chgData name="Mira Haataja" userId="9f0d74c7-367b-4246-8cff-4a99c7e303f4" providerId="ADAL" clId="{AA4DA590-768D-432A-9410-A112D87E36F8}" dt="2025-10-09T07:35:39.483" v="8304" actId="1076"/>
          <ac:spMkLst>
            <pc:docMk/>
            <pc:sldMk cId="161680669" sldId="1526"/>
            <ac:spMk id="7" creationId="{5804B4DD-4039-4EE9-BCA6-7F1D31C7E756}"/>
          </ac:spMkLst>
        </pc:spChg>
        <pc:spChg chg="mod">
          <ac:chgData name="Mira Haataja" userId="9f0d74c7-367b-4246-8cff-4a99c7e303f4" providerId="ADAL" clId="{AA4DA590-768D-432A-9410-A112D87E36F8}" dt="2025-10-14T12:51:10.044" v="9795" actId="14100"/>
          <ac:spMkLst>
            <pc:docMk/>
            <pc:sldMk cId="161680669" sldId="1526"/>
            <ac:spMk id="11" creationId="{007FD7A9-30AD-C12D-D61F-F49FD3EA4B6F}"/>
          </ac:spMkLst>
        </pc:spChg>
        <pc:picChg chg="add mod">
          <ac:chgData name="Mira Haataja" userId="9f0d74c7-367b-4246-8cff-4a99c7e303f4" providerId="ADAL" clId="{AA4DA590-768D-432A-9410-A112D87E36F8}" dt="2025-10-14T12:51:21.867" v="9800" actId="1076"/>
          <ac:picMkLst>
            <pc:docMk/>
            <pc:sldMk cId="161680669" sldId="1526"/>
            <ac:picMk id="2" creationId="{83870991-9F5B-0949-05D1-EB66FDF462E3}"/>
          </ac:picMkLst>
        </pc:picChg>
      </pc:sldChg>
      <pc:sldChg chg="addSp delSp modSp add mod">
        <pc:chgData name="Mira Haataja" userId="9f0d74c7-367b-4246-8cff-4a99c7e303f4" providerId="ADAL" clId="{AA4DA590-768D-432A-9410-A112D87E36F8}" dt="2025-10-15T05:54:45.003" v="10384" actId="255"/>
        <pc:sldMkLst>
          <pc:docMk/>
          <pc:sldMk cId="567429751" sldId="1527"/>
        </pc:sldMkLst>
        <pc:spChg chg="mod">
          <ac:chgData name="Mira Haataja" userId="9f0d74c7-367b-4246-8cff-4a99c7e303f4" providerId="ADAL" clId="{AA4DA590-768D-432A-9410-A112D87E36F8}" dt="2025-10-15T05:54:45.003" v="10384" actId="255"/>
          <ac:spMkLst>
            <pc:docMk/>
            <pc:sldMk cId="567429751" sldId="1527"/>
            <ac:spMk id="2" creationId="{1D5ADD8A-4E8E-62C9-444F-E3739199E1F9}"/>
          </ac:spMkLst>
        </pc:spChg>
        <pc:spChg chg="del">
          <ac:chgData name="Mira Haataja" userId="9f0d74c7-367b-4246-8cff-4a99c7e303f4" providerId="ADAL" clId="{AA4DA590-768D-432A-9410-A112D87E36F8}" dt="2025-10-15T05:12:47.180" v="9975" actId="478"/>
          <ac:spMkLst>
            <pc:docMk/>
            <pc:sldMk cId="567429751" sldId="1527"/>
            <ac:spMk id="3" creationId="{C3DD5A6B-9536-EB98-3E7A-BD7B43158204}"/>
          </ac:spMkLst>
        </pc:spChg>
        <pc:spChg chg="add mod">
          <ac:chgData name="Mira Haataja" userId="9f0d74c7-367b-4246-8cff-4a99c7e303f4" providerId="ADAL" clId="{AA4DA590-768D-432A-9410-A112D87E36F8}" dt="2025-10-15T05:12:48.102" v="9976"/>
          <ac:spMkLst>
            <pc:docMk/>
            <pc:sldMk cId="567429751" sldId="1527"/>
            <ac:spMk id="6" creationId="{8F74C2E6-27B9-D114-4B45-7431EDBD2C54}"/>
          </ac:spMkLst>
        </pc:spChg>
        <pc:spChg chg="mod">
          <ac:chgData name="Mira Haataja" userId="9f0d74c7-367b-4246-8cff-4a99c7e303f4" providerId="ADAL" clId="{AA4DA590-768D-432A-9410-A112D87E36F8}" dt="2025-10-09T08:12:49.103" v="9521" actId="20577"/>
          <ac:spMkLst>
            <pc:docMk/>
            <pc:sldMk cId="567429751" sldId="1527"/>
            <ac:spMk id="8" creationId="{6C22ADBD-C559-AB4A-C8F4-0931B2F4B1D3}"/>
          </ac:spMkLst>
        </pc:spChg>
        <pc:picChg chg="del">
          <ac:chgData name="Mira Haataja" userId="9f0d74c7-367b-4246-8cff-4a99c7e303f4" providerId="ADAL" clId="{AA4DA590-768D-432A-9410-A112D87E36F8}" dt="2025-10-15T05:07:06.478" v="9901" actId="478"/>
          <ac:picMkLst>
            <pc:docMk/>
            <pc:sldMk cId="567429751" sldId="1527"/>
            <ac:picMk id="4" creationId="{C2ED8C94-7019-B416-0717-3D6115DE46C3}"/>
          </ac:picMkLst>
        </pc:picChg>
        <pc:picChg chg="add mod">
          <ac:chgData name="Mira Haataja" userId="9f0d74c7-367b-4246-8cff-4a99c7e303f4" providerId="ADAL" clId="{AA4DA590-768D-432A-9410-A112D87E36F8}" dt="2025-10-15T05:26:07.777" v="10115" actId="962"/>
          <ac:picMkLst>
            <pc:docMk/>
            <pc:sldMk cId="567429751" sldId="1527"/>
            <ac:picMk id="5" creationId="{7B1767FD-8A97-CAB5-9EC2-172156C3D482}"/>
          </ac:picMkLst>
        </pc:picChg>
        <pc:picChg chg="add mod">
          <ac:chgData name="Mira Haataja" userId="9f0d74c7-367b-4246-8cff-4a99c7e303f4" providerId="ADAL" clId="{AA4DA590-768D-432A-9410-A112D87E36F8}" dt="2025-10-15T05:13:04.034" v="9979" actId="1076"/>
          <ac:picMkLst>
            <pc:docMk/>
            <pc:sldMk cId="567429751" sldId="1527"/>
            <ac:picMk id="7" creationId="{38028973-8DDD-67B1-F397-68F898C128A5}"/>
          </ac:picMkLst>
        </pc:picChg>
      </pc:sldChg>
      <pc:sldChg chg="modSp add del mod">
        <pc:chgData name="Mira Haataja" userId="9f0d74c7-367b-4246-8cff-4a99c7e303f4" providerId="ADAL" clId="{AA4DA590-768D-432A-9410-A112D87E36F8}" dt="2025-10-09T07:59:34.229" v="9059" actId="2696"/>
        <pc:sldMkLst>
          <pc:docMk/>
          <pc:sldMk cId="4285648654" sldId="1527"/>
        </pc:sldMkLst>
      </pc:sldChg>
      <pc:sldChg chg="addSp delSp modSp add mod modCm">
        <pc:chgData name="Mira Haataja" userId="9f0d74c7-367b-4246-8cff-4a99c7e303f4" providerId="ADAL" clId="{AA4DA590-768D-432A-9410-A112D87E36F8}" dt="2025-10-15T06:56:14.076" v="10627" actId="113"/>
        <pc:sldMkLst>
          <pc:docMk/>
          <pc:sldMk cId="1449968228" sldId="1528"/>
        </pc:sldMkLst>
        <pc:spChg chg="mod">
          <ac:chgData name="Mira Haataja" userId="9f0d74c7-367b-4246-8cff-4a99c7e303f4" providerId="ADAL" clId="{AA4DA590-768D-432A-9410-A112D87E36F8}" dt="2025-10-15T05:51:49.598" v="10361" actId="14100"/>
          <ac:spMkLst>
            <pc:docMk/>
            <pc:sldMk cId="1449968228" sldId="1528"/>
            <ac:spMk id="2" creationId="{66CD5F33-17FF-2079-6F68-71AE611E49A8}"/>
          </ac:spMkLst>
        </pc:spChg>
        <pc:spChg chg="del">
          <ac:chgData name="Mira Haataja" userId="9f0d74c7-367b-4246-8cff-4a99c7e303f4" providerId="ADAL" clId="{AA4DA590-768D-432A-9410-A112D87E36F8}" dt="2025-10-15T05:11:18.681" v="9954" actId="478"/>
          <ac:spMkLst>
            <pc:docMk/>
            <pc:sldMk cId="1449968228" sldId="1528"/>
            <ac:spMk id="3" creationId="{B94645DA-7631-820F-B72D-5072CF22B3C5}"/>
          </ac:spMkLst>
        </pc:spChg>
        <pc:spChg chg="add mod">
          <ac:chgData name="Mira Haataja" userId="9f0d74c7-367b-4246-8cff-4a99c7e303f4" providerId="ADAL" clId="{AA4DA590-768D-432A-9410-A112D87E36F8}" dt="2025-10-15T05:11:20.655" v="9956"/>
          <ac:spMkLst>
            <pc:docMk/>
            <pc:sldMk cId="1449968228" sldId="1528"/>
            <ac:spMk id="6" creationId="{4DBC3A36-D6DB-DCC7-A33E-F489F3D13AA0}"/>
          </ac:spMkLst>
        </pc:spChg>
        <pc:spChg chg="mod">
          <ac:chgData name="Mira Haataja" userId="9f0d74c7-367b-4246-8cff-4a99c7e303f4" providerId="ADAL" clId="{AA4DA590-768D-432A-9410-A112D87E36F8}" dt="2025-10-15T06:56:14.076" v="10627" actId="113"/>
          <ac:spMkLst>
            <pc:docMk/>
            <pc:sldMk cId="1449968228" sldId="1528"/>
            <ac:spMk id="8" creationId="{BC7F10EB-E811-3BED-F5C0-5FF62ABD5E00}"/>
          </ac:spMkLst>
        </pc:spChg>
        <pc:picChg chg="add del mod ord">
          <ac:chgData name="Mira Haataja" userId="9f0d74c7-367b-4246-8cff-4a99c7e303f4" providerId="ADAL" clId="{AA4DA590-768D-432A-9410-A112D87E36F8}" dt="2025-10-15T05:06:18.025" v="9883" actId="478"/>
          <ac:picMkLst>
            <pc:docMk/>
            <pc:sldMk cId="1449968228" sldId="1528"/>
            <ac:picMk id="4" creationId="{22CF051E-EB77-3659-DDB1-E197BC48B8C8}"/>
          </ac:picMkLst>
        </pc:picChg>
        <pc:picChg chg="add mod">
          <ac:chgData name="Mira Haataja" userId="9f0d74c7-367b-4246-8cff-4a99c7e303f4" providerId="ADAL" clId="{AA4DA590-768D-432A-9410-A112D87E36F8}" dt="2025-10-15T05:53:45.991" v="10375" actId="1076"/>
          <ac:picMkLst>
            <pc:docMk/>
            <pc:sldMk cId="1449968228" sldId="1528"/>
            <ac:picMk id="5" creationId="{89A9449E-15A2-5D0D-D9F6-56623B4903D0}"/>
          </ac:picMkLst>
        </pc:picChg>
        <pc:picChg chg="add mod">
          <ac:chgData name="Mira Haataja" userId="9f0d74c7-367b-4246-8cff-4a99c7e303f4" providerId="ADAL" clId="{AA4DA590-768D-432A-9410-A112D87E36F8}" dt="2025-10-15T05:51:33.535" v="10357" actId="1076"/>
          <ac:picMkLst>
            <pc:docMk/>
            <pc:sldMk cId="1449968228" sldId="1528"/>
            <ac:picMk id="7" creationId="{585378DD-D39F-B956-E39F-502319603624}"/>
          </ac:picMkLst>
        </pc:picChg>
        <pc:picChg chg="del">
          <ac:chgData name="Mira Haataja" userId="9f0d74c7-367b-4246-8cff-4a99c7e303f4" providerId="ADAL" clId="{AA4DA590-768D-432A-9410-A112D87E36F8}" dt="2025-10-15T05:11:20.115" v="9955" actId="478"/>
          <ac:picMkLst>
            <pc:docMk/>
            <pc:sldMk cId="1449968228" sldId="1528"/>
            <ac:picMk id="23" creationId="{C662548A-70AC-1014-6961-8379DB11C353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ira Haataja" userId="9f0d74c7-367b-4246-8cff-4a99c7e303f4" providerId="ADAL" clId="{AA4DA590-768D-432A-9410-A112D87E36F8}" dt="2025-10-15T05:53:33.838" v="10373" actId="20577"/>
              <pc2:cmMkLst xmlns:pc2="http://schemas.microsoft.com/office/powerpoint/2019/9/main/command">
                <pc:docMk/>
                <pc:sldMk cId="1449968228" sldId="1528"/>
                <pc2:cmMk id="{281766AF-4753-4549-A9CF-C5EE20C4CE00}"/>
              </pc2:cmMkLst>
            </pc226:cmChg>
          </p:ext>
        </pc:extLst>
      </pc:sldChg>
      <pc:sldChg chg="modSp add mod">
        <pc:chgData name="Mira Haataja" userId="9f0d74c7-367b-4246-8cff-4a99c7e303f4" providerId="ADAL" clId="{AA4DA590-768D-432A-9410-A112D87E36F8}" dt="2025-10-15T05:39:27.185" v="10202" actId="14100"/>
        <pc:sldMkLst>
          <pc:docMk/>
          <pc:sldMk cId="2092667860" sldId="1529"/>
        </pc:sldMkLst>
        <pc:spChg chg="mod">
          <ac:chgData name="Mira Haataja" userId="9f0d74c7-367b-4246-8cff-4a99c7e303f4" providerId="ADAL" clId="{AA4DA590-768D-432A-9410-A112D87E36F8}" dt="2025-10-15T05:39:27.185" v="10202" actId="14100"/>
          <ac:spMkLst>
            <pc:docMk/>
            <pc:sldMk cId="2092667860" sldId="1529"/>
            <ac:spMk id="2" creationId="{5D17A72C-D8D7-EC33-9059-DB2361F51F2F}"/>
          </ac:spMkLst>
        </pc:spChg>
        <pc:spChg chg="mod ord">
          <ac:chgData name="Mira Haataja" userId="9f0d74c7-367b-4246-8cff-4a99c7e303f4" providerId="ADAL" clId="{AA4DA590-768D-432A-9410-A112D87E36F8}" dt="2025-10-14T12:58:10.374" v="9850"/>
          <ac:spMkLst>
            <pc:docMk/>
            <pc:sldMk cId="2092667860" sldId="1529"/>
            <ac:spMk id="4" creationId="{2FB68E67-A0D4-178A-D837-A96E2B36F107}"/>
          </ac:spMkLst>
        </pc:spChg>
        <pc:spChg chg="mod">
          <ac:chgData name="Mira Haataja" userId="9f0d74c7-367b-4246-8cff-4a99c7e303f4" providerId="ADAL" clId="{AA4DA590-768D-432A-9410-A112D87E36F8}" dt="2025-10-09T07:47:47.718" v="8817" actId="114"/>
          <ac:spMkLst>
            <pc:docMk/>
            <pc:sldMk cId="2092667860" sldId="1529"/>
            <ac:spMk id="5" creationId="{398D459A-92EA-77F0-B1E2-73119BA500E7}"/>
          </ac:spMkLst>
        </pc:spChg>
        <pc:spChg chg="mod ord">
          <ac:chgData name="Mira Haataja" userId="9f0d74c7-367b-4246-8cff-4a99c7e303f4" providerId="ADAL" clId="{AA4DA590-768D-432A-9410-A112D87E36F8}" dt="2025-10-14T12:58:02.427" v="9849"/>
          <ac:spMkLst>
            <pc:docMk/>
            <pc:sldMk cId="2092667860" sldId="1529"/>
            <ac:spMk id="10" creationId="{5FD86CB7-9B4D-986A-3658-C755CBF86C9F}"/>
          </ac:spMkLst>
        </pc:spChg>
      </pc:sldChg>
    </pc:docChg>
  </pc:docChgLst>
  <pc:docChgLst>
    <pc:chgData name="Seppo Mallenius" userId="S::seppo.mallenius@cultureforall.fi::4af820bb-0321-4591-911b-79e381fda33f" providerId="AD" clId="Web-{1BE00CDA-4966-455E-8CF4-18C1B6470F62}"/>
    <pc:docChg chg="modSld">
      <pc:chgData name="Seppo Mallenius" userId="S::seppo.mallenius@cultureforall.fi::4af820bb-0321-4591-911b-79e381fda33f" providerId="AD" clId="Web-{1BE00CDA-4966-455E-8CF4-18C1B6470F62}" dt="2025-10-07T07:24:27.431" v="464" actId="14100"/>
      <pc:docMkLst>
        <pc:docMk/>
      </pc:docMkLst>
      <pc:sldChg chg="modSp">
        <pc:chgData name="Seppo Mallenius" userId="S::seppo.mallenius@cultureforall.fi::4af820bb-0321-4591-911b-79e381fda33f" providerId="AD" clId="Web-{1BE00CDA-4966-455E-8CF4-18C1B6470F62}" dt="2025-10-07T07:22:48.353" v="446" actId="1076"/>
        <pc:sldMkLst>
          <pc:docMk/>
          <pc:sldMk cId="2042915183" sldId="841"/>
        </pc:sldMkLst>
        <pc:spChg chg="mod">
          <ac:chgData name="Seppo Mallenius" userId="S::seppo.mallenius@cultureforall.fi::4af820bb-0321-4591-911b-79e381fda33f" providerId="AD" clId="Web-{1BE00CDA-4966-455E-8CF4-18C1B6470F62}" dt="2025-10-07T07:22:48.353" v="446" actId="1076"/>
          <ac:spMkLst>
            <pc:docMk/>
            <pc:sldMk cId="2042915183" sldId="841"/>
            <ac:spMk id="9" creationId="{BC7688B8-5DC1-47F3-A20B-3A8B06A18F62}"/>
          </ac:spMkLst>
        </pc:spChg>
      </pc:sldChg>
      <pc:sldChg chg="modSp">
        <pc:chgData name="Seppo Mallenius" userId="S::seppo.mallenius@cultureforall.fi::4af820bb-0321-4591-911b-79e381fda33f" providerId="AD" clId="Web-{1BE00CDA-4966-455E-8CF4-18C1B6470F62}" dt="2025-10-07T07:24:27.431" v="464" actId="14100"/>
        <pc:sldMkLst>
          <pc:docMk/>
          <pc:sldMk cId="426352687" sldId="842"/>
        </pc:sldMkLst>
        <pc:spChg chg="mod">
          <ac:chgData name="Seppo Mallenius" userId="S::seppo.mallenius@cultureforall.fi::4af820bb-0321-4591-911b-79e381fda33f" providerId="AD" clId="Web-{1BE00CDA-4966-455E-8CF4-18C1B6470F62}" dt="2025-10-07T07:24:27.431" v="464" actId="14100"/>
          <ac:spMkLst>
            <pc:docMk/>
            <pc:sldMk cId="426352687" sldId="842"/>
            <ac:spMk id="10" creationId="{3F121E8A-F178-4398-86AD-8B10B526ADA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97A50-ABB7-4750-81AC-306D430E9CBB}" type="datetimeFigureOut">
              <a:rPr lang="fi-FI" smtClean="0"/>
              <a:t>15.10.2025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F01B2-2C8E-4B5B-8A7B-C993B8A603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4856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310">
            <a:extLst>
              <a:ext uri="{FF2B5EF4-FFF2-40B4-BE49-F238E27FC236}">
                <a16:creationId xmlns:a16="http://schemas.microsoft.com/office/drawing/2014/main" id="{C9187735-6A08-42C7-AC99-2DDBEBDBC34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52463" y="631825"/>
            <a:ext cx="5613400" cy="315753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6083" name="Shape 311">
            <a:extLst>
              <a:ext uri="{FF2B5EF4-FFF2-40B4-BE49-F238E27FC236}">
                <a16:creationId xmlns:a16="http://schemas.microsoft.com/office/drawing/2014/main" id="{3EBBFC60-6944-4A83-8F04-FF437D25B8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92150" y="4000500"/>
            <a:ext cx="5534025" cy="3789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  <a:buClr>
                <a:srgbClr val="000000"/>
              </a:buClr>
              <a:buSzPts val="2000"/>
              <a:buFont typeface="Calibri" panose="020F0502020204030204" pitchFamily="34" charset="0"/>
              <a:buNone/>
            </a:pPr>
            <a:endParaRPr lang="fi-FI" altLang="fi-FI" sz="2000">
              <a:solidFill>
                <a:srgbClr val="000000"/>
              </a:solidFill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SzPts val="2000"/>
              <a:buFont typeface="Calibri" panose="020F0502020204030204" pitchFamily="34" charset="0"/>
              <a:buNone/>
            </a:pPr>
            <a:endParaRPr lang="fi-FI" altLang="fi-FI" sz="200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310">
            <a:extLst>
              <a:ext uri="{FF2B5EF4-FFF2-40B4-BE49-F238E27FC236}">
                <a16:creationId xmlns:a16="http://schemas.microsoft.com/office/drawing/2014/main" id="{C9187735-6A08-42C7-AC99-2DDBEBDBC34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52463" y="631825"/>
            <a:ext cx="5613400" cy="315753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6083" name="Shape 311">
            <a:extLst>
              <a:ext uri="{FF2B5EF4-FFF2-40B4-BE49-F238E27FC236}">
                <a16:creationId xmlns:a16="http://schemas.microsoft.com/office/drawing/2014/main" id="{3EBBFC60-6944-4A83-8F04-FF437D25B8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92150" y="4000500"/>
            <a:ext cx="5534025" cy="3789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  <a:buClr>
                <a:srgbClr val="000000"/>
              </a:buClr>
              <a:buSzPts val="2000"/>
              <a:buFont typeface="Calibri" panose="020F0502020204030204" pitchFamily="34" charset="0"/>
              <a:buNone/>
            </a:pPr>
            <a:endParaRPr lang="fi-FI" altLang="fi-FI" sz="2000">
              <a:solidFill>
                <a:srgbClr val="000000"/>
              </a:solidFill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SzPts val="2000"/>
              <a:buFont typeface="Calibri" panose="020F0502020204030204" pitchFamily="34" charset="0"/>
              <a:buNone/>
            </a:pPr>
            <a:endParaRPr lang="fi-FI" altLang="fi-FI" sz="200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534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310">
            <a:extLst>
              <a:ext uri="{FF2B5EF4-FFF2-40B4-BE49-F238E27FC236}">
                <a16:creationId xmlns:a16="http://schemas.microsoft.com/office/drawing/2014/main" id="{C9187735-6A08-42C7-AC99-2DDBEBDBC34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52463" y="631825"/>
            <a:ext cx="5613400" cy="315753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6083" name="Shape 311">
            <a:extLst>
              <a:ext uri="{FF2B5EF4-FFF2-40B4-BE49-F238E27FC236}">
                <a16:creationId xmlns:a16="http://schemas.microsoft.com/office/drawing/2014/main" id="{3EBBFC60-6944-4A83-8F04-FF437D25B8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92150" y="4000500"/>
            <a:ext cx="5534025" cy="3789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  <a:buClr>
                <a:srgbClr val="000000"/>
              </a:buClr>
              <a:buSzPts val="2000"/>
              <a:buFont typeface="Calibri" panose="020F0502020204030204" pitchFamily="34" charset="0"/>
              <a:buNone/>
            </a:pPr>
            <a:endParaRPr lang="fi-FI" altLang="fi-FI" sz="2000">
              <a:solidFill>
                <a:srgbClr val="000000"/>
              </a:solidFill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SzPts val="2000"/>
              <a:buFont typeface="Calibri" panose="020F0502020204030204" pitchFamily="34" charset="0"/>
              <a:buNone/>
            </a:pPr>
            <a:endParaRPr lang="fi-FI" altLang="fi-FI" sz="200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642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461470D-997A-D7E6-32AC-CF03C5F1C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310">
            <a:extLst>
              <a:ext uri="{FF2B5EF4-FFF2-40B4-BE49-F238E27FC236}">
                <a16:creationId xmlns:a16="http://schemas.microsoft.com/office/drawing/2014/main" id="{F64DDB87-B608-CBB1-7A93-82389A316EE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52463" y="631825"/>
            <a:ext cx="5613400" cy="315753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6083" name="Shape 311">
            <a:extLst>
              <a:ext uri="{FF2B5EF4-FFF2-40B4-BE49-F238E27FC236}">
                <a16:creationId xmlns:a16="http://schemas.microsoft.com/office/drawing/2014/main" id="{572E909C-0C5B-7631-F7C5-33612B43DA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92150" y="4000500"/>
            <a:ext cx="5534025" cy="3789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  <a:buClr>
                <a:srgbClr val="000000"/>
              </a:buClr>
              <a:buSzPts val="2000"/>
              <a:buFont typeface="Calibri" panose="020F0502020204030204" pitchFamily="34" charset="0"/>
              <a:buNone/>
            </a:pPr>
            <a:endParaRPr lang="fi-FI" altLang="fi-FI" sz="2000">
              <a:solidFill>
                <a:srgbClr val="000000"/>
              </a:solidFill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SzPts val="2000"/>
              <a:buFont typeface="Calibri" panose="020F0502020204030204" pitchFamily="34" charset="0"/>
              <a:buNone/>
            </a:pPr>
            <a:endParaRPr lang="fi-FI" altLang="fi-FI" sz="200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161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310">
            <a:extLst>
              <a:ext uri="{FF2B5EF4-FFF2-40B4-BE49-F238E27FC236}">
                <a16:creationId xmlns:a16="http://schemas.microsoft.com/office/drawing/2014/main" id="{C9187735-6A08-42C7-AC99-2DDBEBDBC34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52463" y="631825"/>
            <a:ext cx="5613400" cy="315753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6083" name="Shape 311">
            <a:extLst>
              <a:ext uri="{FF2B5EF4-FFF2-40B4-BE49-F238E27FC236}">
                <a16:creationId xmlns:a16="http://schemas.microsoft.com/office/drawing/2014/main" id="{3EBBFC60-6944-4A83-8F04-FF437D25B8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92150" y="4000500"/>
            <a:ext cx="5534025" cy="3789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  <a:buClr>
                <a:srgbClr val="000000"/>
              </a:buClr>
              <a:buSzPts val="2000"/>
              <a:buFont typeface="Calibri" panose="020F0502020204030204" pitchFamily="34" charset="0"/>
              <a:buNone/>
            </a:pPr>
            <a:endParaRPr lang="fi-FI" altLang="fi-FI" sz="2000">
              <a:solidFill>
                <a:srgbClr val="000000"/>
              </a:solidFill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SzPts val="2000"/>
              <a:buFont typeface="Calibri" panose="020F0502020204030204" pitchFamily="34" charset="0"/>
              <a:buNone/>
            </a:pPr>
            <a:endParaRPr lang="fi-FI" altLang="fi-FI" sz="200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600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310">
            <a:extLst>
              <a:ext uri="{FF2B5EF4-FFF2-40B4-BE49-F238E27FC236}">
                <a16:creationId xmlns:a16="http://schemas.microsoft.com/office/drawing/2014/main" id="{C9187735-6A08-42C7-AC99-2DDBEBDBC34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52463" y="631825"/>
            <a:ext cx="5613400" cy="315753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6083" name="Shape 311">
            <a:extLst>
              <a:ext uri="{FF2B5EF4-FFF2-40B4-BE49-F238E27FC236}">
                <a16:creationId xmlns:a16="http://schemas.microsoft.com/office/drawing/2014/main" id="{3EBBFC60-6944-4A83-8F04-FF437D25B8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92150" y="4000500"/>
            <a:ext cx="5534025" cy="3789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  <a:buClr>
                <a:srgbClr val="000000"/>
              </a:buClr>
              <a:buSzPts val="2000"/>
              <a:buFont typeface="Calibri" panose="020F0502020204030204" pitchFamily="34" charset="0"/>
              <a:buNone/>
            </a:pPr>
            <a:endParaRPr lang="fi-FI" altLang="fi-FI" sz="2000">
              <a:solidFill>
                <a:srgbClr val="000000"/>
              </a:solidFill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SzPts val="2000"/>
              <a:buFont typeface="Calibri" panose="020F0502020204030204" pitchFamily="34" charset="0"/>
              <a:buNone/>
            </a:pPr>
            <a:endParaRPr lang="fi-FI" altLang="fi-FI" sz="200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0616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BDC92DB-D2E5-5D99-0862-80AB6DAC7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310">
            <a:extLst>
              <a:ext uri="{FF2B5EF4-FFF2-40B4-BE49-F238E27FC236}">
                <a16:creationId xmlns:a16="http://schemas.microsoft.com/office/drawing/2014/main" id="{B768A5F7-F060-44EC-A752-1BAC94B6806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52463" y="631825"/>
            <a:ext cx="5613400" cy="315753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6083" name="Shape 311">
            <a:extLst>
              <a:ext uri="{FF2B5EF4-FFF2-40B4-BE49-F238E27FC236}">
                <a16:creationId xmlns:a16="http://schemas.microsoft.com/office/drawing/2014/main" id="{2E50A91E-510C-BC63-47F4-25CD5DC0D7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92150" y="4000500"/>
            <a:ext cx="5534025" cy="3789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  <a:buClr>
                <a:srgbClr val="000000"/>
              </a:buClr>
              <a:buSzPts val="2000"/>
              <a:buFont typeface="Calibri" panose="020F0502020204030204" pitchFamily="34" charset="0"/>
              <a:buNone/>
            </a:pPr>
            <a:endParaRPr lang="fi-FI" altLang="fi-FI" sz="2000">
              <a:solidFill>
                <a:srgbClr val="000000"/>
              </a:solidFill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SzPts val="2000"/>
              <a:buFont typeface="Calibri" panose="020F0502020204030204" pitchFamily="34" charset="0"/>
              <a:buNone/>
            </a:pPr>
            <a:endParaRPr lang="fi-FI" altLang="fi-FI" sz="200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1835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310">
            <a:extLst>
              <a:ext uri="{FF2B5EF4-FFF2-40B4-BE49-F238E27FC236}">
                <a16:creationId xmlns:a16="http://schemas.microsoft.com/office/drawing/2014/main" id="{C9187735-6A08-42C7-AC99-2DDBEBDBC34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52463" y="631825"/>
            <a:ext cx="5613400" cy="315753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6083" name="Shape 311">
            <a:extLst>
              <a:ext uri="{FF2B5EF4-FFF2-40B4-BE49-F238E27FC236}">
                <a16:creationId xmlns:a16="http://schemas.microsoft.com/office/drawing/2014/main" id="{3EBBFC60-6944-4A83-8F04-FF437D25B8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92150" y="4000500"/>
            <a:ext cx="5534025" cy="3789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  <a:buClr>
                <a:srgbClr val="000000"/>
              </a:buClr>
              <a:buSzPts val="2000"/>
              <a:buFont typeface="Calibri" panose="020F0502020204030204" pitchFamily="34" charset="0"/>
              <a:buNone/>
            </a:pPr>
            <a:endParaRPr lang="fi-FI" altLang="fi-FI" sz="2000">
              <a:solidFill>
                <a:srgbClr val="000000"/>
              </a:solidFill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SzPts val="2000"/>
              <a:buFont typeface="Calibri" panose="020F0502020204030204" pitchFamily="34" charset="0"/>
              <a:buNone/>
            </a:pPr>
            <a:endParaRPr lang="fi-FI" altLang="fi-FI" sz="200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6940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310">
            <a:extLst>
              <a:ext uri="{FF2B5EF4-FFF2-40B4-BE49-F238E27FC236}">
                <a16:creationId xmlns:a16="http://schemas.microsoft.com/office/drawing/2014/main" id="{C9187735-6A08-42C7-AC99-2DDBEBDBC34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52463" y="631825"/>
            <a:ext cx="5613400" cy="315753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6083" name="Shape 311">
            <a:extLst>
              <a:ext uri="{FF2B5EF4-FFF2-40B4-BE49-F238E27FC236}">
                <a16:creationId xmlns:a16="http://schemas.microsoft.com/office/drawing/2014/main" id="{3EBBFC60-6944-4A83-8F04-FF437D25B8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92150" y="4000500"/>
            <a:ext cx="5534025" cy="3789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  <a:buClr>
                <a:srgbClr val="000000"/>
              </a:buClr>
              <a:buSzPts val="2000"/>
              <a:buFont typeface="Calibri" panose="020F0502020204030204" pitchFamily="34" charset="0"/>
              <a:buNone/>
            </a:pPr>
            <a:endParaRPr lang="fi-FI" altLang="fi-FI" sz="2000">
              <a:solidFill>
                <a:srgbClr val="000000"/>
              </a:solidFill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SzPts val="2000"/>
              <a:buFont typeface="Calibri" panose="020F0502020204030204" pitchFamily="34" charset="0"/>
              <a:buNone/>
            </a:pPr>
            <a:endParaRPr lang="fi-FI" altLang="fi-FI" sz="200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684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310">
            <a:extLst>
              <a:ext uri="{FF2B5EF4-FFF2-40B4-BE49-F238E27FC236}">
                <a16:creationId xmlns:a16="http://schemas.microsoft.com/office/drawing/2014/main" id="{C9187735-6A08-42C7-AC99-2DDBEBDBC34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52463" y="631825"/>
            <a:ext cx="5613400" cy="315753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6083" name="Shape 311">
            <a:extLst>
              <a:ext uri="{FF2B5EF4-FFF2-40B4-BE49-F238E27FC236}">
                <a16:creationId xmlns:a16="http://schemas.microsoft.com/office/drawing/2014/main" id="{3EBBFC60-6944-4A83-8F04-FF437D25B8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92150" y="4000500"/>
            <a:ext cx="5534025" cy="3789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  <a:buClr>
                <a:srgbClr val="000000"/>
              </a:buClr>
              <a:buSzPts val="2000"/>
              <a:buFont typeface="Calibri" panose="020F0502020204030204" pitchFamily="34" charset="0"/>
              <a:buNone/>
            </a:pPr>
            <a:endParaRPr lang="fi-FI" altLang="fi-FI" sz="2000">
              <a:solidFill>
                <a:srgbClr val="000000"/>
              </a:solidFill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SzPts val="2000"/>
              <a:buFont typeface="Calibri" panose="020F0502020204030204" pitchFamily="34" charset="0"/>
              <a:buNone/>
            </a:pPr>
            <a:endParaRPr lang="fi-FI" altLang="fi-FI" sz="200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0207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310">
            <a:extLst>
              <a:ext uri="{FF2B5EF4-FFF2-40B4-BE49-F238E27FC236}">
                <a16:creationId xmlns:a16="http://schemas.microsoft.com/office/drawing/2014/main" id="{C9187735-6A08-42C7-AC99-2DDBEBDBC34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52463" y="631825"/>
            <a:ext cx="5613400" cy="315753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6083" name="Shape 311">
            <a:extLst>
              <a:ext uri="{FF2B5EF4-FFF2-40B4-BE49-F238E27FC236}">
                <a16:creationId xmlns:a16="http://schemas.microsoft.com/office/drawing/2014/main" id="{3EBBFC60-6944-4A83-8F04-FF437D25B8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92150" y="4000500"/>
            <a:ext cx="5534025" cy="3789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  <a:buClr>
                <a:srgbClr val="000000"/>
              </a:buClr>
              <a:buSzPts val="2000"/>
              <a:buFont typeface="Calibri" panose="020F0502020204030204" pitchFamily="34" charset="0"/>
              <a:buNone/>
            </a:pPr>
            <a:endParaRPr lang="fi-FI" altLang="fi-FI" sz="2000">
              <a:solidFill>
                <a:srgbClr val="000000"/>
              </a:solidFill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SzPts val="2000"/>
              <a:buFont typeface="Calibri" panose="020F0502020204030204" pitchFamily="34" charset="0"/>
              <a:buNone/>
            </a:pPr>
            <a:endParaRPr lang="fi-FI" altLang="fi-FI" sz="200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223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F01B2-2C8E-4B5B-8A7B-C993B8A60366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37190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B0011DE-6F2D-3BAB-FC1F-35402D16F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310">
            <a:extLst>
              <a:ext uri="{FF2B5EF4-FFF2-40B4-BE49-F238E27FC236}">
                <a16:creationId xmlns:a16="http://schemas.microsoft.com/office/drawing/2014/main" id="{837C94B1-04FF-4ED0-0472-C3AE3CB166C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52463" y="631825"/>
            <a:ext cx="5613400" cy="315753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6083" name="Shape 311">
            <a:extLst>
              <a:ext uri="{FF2B5EF4-FFF2-40B4-BE49-F238E27FC236}">
                <a16:creationId xmlns:a16="http://schemas.microsoft.com/office/drawing/2014/main" id="{80AEEE16-1ADB-E2DD-A35B-1CFCABE5DA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92150" y="4000500"/>
            <a:ext cx="5534025" cy="3789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  <a:buClr>
                <a:srgbClr val="000000"/>
              </a:buClr>
              <a:buSzPts val="2000"/>
              <a:buFont typeface="Calibri" panose="020F0502020204030204" pitchFamily="34" charset="0"/>
              <a:buNone/>
            </a:pPr>
            <a:endParaRPr lang="fi-FI" altLang="fi-FI" sz="2000">
              <a:solidFill>
                <a:srgbClr val="000000"/>
              </a:solidFill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SzPts val="2000"/>
              <a:buFont typeface="Calibri" panose="020F0502020204030204" pitchFamily="34" charset="0"/>
              <a:buNone/>
            </a:pPr>
            <a:endParaRPr lang="fi-FI" altLang="fi-FI" sz="200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5815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310">
            <a:extLst>
              <a:ext uri="{FF2B5EF4-FFF2-40B4-BE49-F238E27FC236}">
                <a16:creationId xmlns:a16="http://schemas.microsoft.com/office/drawing/2014/main" id="{C9187735-6A08-42C7-AC99-2DDBEBDBC34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52463" y="631825"/>
            <a:ext cx="5613400" cy="315753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6083" name="Shape 311">
            <a:extLst>
              <a:ext uri="{FF2B5EF4-FFF2-40B4-BE49-F238E27FC236}">
                <a16:creationId xmlns:a16="http://schemas.microsoft.com/office/drawing/2014/main" id="{3EBBFC60-6944-4A83-8F04-FF437D25B8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92150" y="4000500"/>
            <a:ext cx="5534025" cy="3789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  <a:buClr>
                <a:srgbClr val="000000"/>
              </a:buClr>
              <a:buSzPts val="2000"/>
              <a:buFont typeface="Calibri" panose="020F0502020204030204" pitchFamily="34" charset="0"/>
              <a:buNone/>
            </a:pPr>
            <a:endParaRPr lang="fi-FI" altLang="fi-FI" sz="2000">
              <a:solidFill>
                <a:srgbClr val="000000"/>
              </a:solidFill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SzPts val="2000"/>
              <a:buFont typeface="Calibri" panose="020F0502020204030204" pitchFamily="34" charset="0"/>
              <a:buNone/>
            </a:pPr>
            <a:endParaRPr lang="fi-FI" altLang="fi-FI" sz="200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5847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0A4B179-71EF-ED13-BC45-7F8BF9FDA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310">
            <a:extLst>
              <a:ext uri="{FF2B5EF4-FFF2-40B4-BE49-F238E27FC236}">
                <a16:creationId xmlns:a16="http://schemas.microsoft.com/office/drawing/2014/main" id="{AA31387A-3962-031F-5D23-CA9F4394205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52463" y="631825"/>
            <a:ext cx="5613400" cy="315753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6083" name="Shape 311">
            <a:extLst>
              <a:ext uri="{FF2B5EF4-FFF2-40B4-BE49-F238E27FC236}">
                <a16:creationId xmlns:a16="http://schemas.microsoft.com/office/drawing/2014/main" id="{5B10824E-90B8-3CC7-7564-49EE83260C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92150" y="4000500"/>
            <a:ext cx="5534025" cy="3789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  <a:buClr>
                <a:srgbClr val="000000"/>
              </a:buClr>
              <a:buSzPts val="2000"/>
              <a:buFont typeface="Calibri" panose="020F0502020204030204" pitchFamily="34" charset="0"/>
              <a:buNone/>
            </a:pPr>
            <a:endParaRPr lang="fi-FI" altLang="fi-FI" sz="2000">
              <a:solidFill>
                <a:srgbClr val="000000"/>
              </a:solidFill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SzPts val="2000"/>
              <a:buFont typeface="Calibri" panose="020F0502020204030204" pitchFamily="34" charset="0"/>
              <a:buNone/>
            </a:pPr>
            <a:endParaRPr lang="fi-FI" altLang="fi-FI" sz="200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1239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C7ADADE-8103-EB99-6D0A-09ACB3985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310">
            <a:extLst>
              <a:ext uri="{FF2B5EF4-FFF2-40B4-BE49-F238E27FC236}">
                <a16:creationId xmlns:a16="http://schemas.microsoft.com/office/drawing/2014/main" id="{36A08F9D-220D-02D5-1CE6-557A445DEC55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52463" y="631825"/>
            <a:ext cx="5613400" cy="315753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6083" name="Shape 311">
            <a:extLst>
              <a:ext uri="{FF2B5EF4-FFF2-40B4-BE49-F238E27FC236}">
                <a16:creationId xmlns:a16="http://schemas.microsoft.com/office/drawing/2014/main" id="{49F27F64-1E6F-9E39-E3EB-44CC6088E3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92150" y="4000500"/>
            <a:ext cx="5534025" cy="3789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  <a:buClr>
                <a:srgbClr val="000000"/>
              </a:buClr>
              <a:buSzPts val="2000"/>
              <a:buFont typeface="Calibri" panose="020F0502020204030204" pitchFamily="34" charset="0"/>
              <a:buNone/>
            </a:pPr>
            <a:endParaRPr lang="fi-FI" altLang="fi-FI" sz="2000">
              <a:solidFill>
                <a:srgbClr val="000000"/>
              </a:solidFill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SzPts val="2000"/>
              <a:buFont typeface="Calibri" panose="020F0502020204030204" pitchFamily="34" charset="0"/>
              <a:buNone/>
            </a:pPr>
            <a:endParaRPr lang="fi-FI" altLang="fi-FI" sz="200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4320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1B76380-D9A7-418A-C3BC-E67CE53A7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310">
            <a:extLst>
              <a:ext uri="{FF2B5EF4-FFF2-40B4-BE49-F238E27FC236}">
                <a16:creationId xmlns:a16="http://schemas.microsoft.com/office/drawing/2014/main" id="{4B186A8D-454C-2D7A-4518-03286D00FB8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52463" y="631825"/>
            <a:ext cx="5613400" cy="315753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6083" name="Shape 311">
            <a:extLst>
              <a:ext uri="{FF2B5EF4-FFF2-40B4-BE49-F238E27FC236}">
                <a16:creationId xmlns:a16="http://schemas.microsoft.com/office/drawing/2014/main" id="{10872B6C-6F03-ADD0-8BAE-3C500DB2A1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92150" y="4000500"/>
            <a:ext cx="5534025" cy="3789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  <a:buClr>
                <a:srgbClr val="000000"/>
              </a:buClr>
              <a:buSzPts val="2000"/>
              <a:buFont typeface="Calibri" panose="020F0502020204030204" pitchFamily="34" charset="0"/>
              <a:buNone/>
            </a:pPr>
            <a:endParaRPr lang="fi-FI" altLang="fi-FI" sz="2000">
              <a:solidFill>
                <a:srgbClr val="000000"/>
              </a:solidFill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SzPts val="2000"/>
              <a:buFont typeface="Calibri" panose="020F0502020204030204" pitchFamily="34" charset="0"/>
              <a:buNone/>
            </a:pPr>
            <a:endParaRPr lang="fi-FI" altLang="fi-FI" sz="200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8513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054542B-F2DD-ABA1-DB44-6561288B0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310">
            <a:extLst>
              <a:ext uri="{FF2B5EF4-FFF2-40B4-BE49-F238E27FC236}">
                <a16:creationId xmlns:a16="http://schemas.microsoft.com/office/drawing/2014/main" id="{2BBEA45F-BF53-CA03-E200-CB7421C7E05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52463" y="631825"/>
            <a:ext cx="5613400" cy="315753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6083" name="Shape 311">
            <a:extLst>
              <a:ext uri="{FF2B5EF4-FFF2-40B4-BE49-F238E27FC236}">
                <a16:creationId xmlns:a16="http://schemas.microsoft.com/office/drawing/2014/main" id="{F3679950-9827-5819-578F-508AAFFE5A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92150" y="4000500"/>
            <a:ext cx="5534025" cy="3789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  <a:buClr>
                <a:srgbClr val="000000"/>
              </a:buClr>
              <a:buSzPts val="2000"/>
              <a:buFont typeface="Calibri" panose="020F0502020204030204" pitchFamily="34" charset="0"/>
              <a:buNone/>
            </a:pPr>
            <a:endParaRPr lang="fi-FI" altLang="fi-FI" sz="2000">
              <a:solidFill>
                <a:srgbClr val="000000"/>
              </a:solidFill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SzPts val="2000"/>
              <a:buFont typeface="Calibri" panose="020F0502020204030204" pitchFamily="34" charset="0"/>
              <a:buNone/>
            </a:pPr>
            <a:endParaRPr lang="fi-FI" altLang="fi-FI" sz="200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7220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461D6BA-B1CE-4C0C-5916-E84D86515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310">
            <a:extLst>
              <a:ext uri="{FF2B5EF4-FFF2-40B4-BE49-F238E27FC236}">
                <a16:creationId xmlns:a16="http://schemas.microsoft.com/office/drawing/2014/main" id="{4C0B2336-3D63-8ADB-D6A5-0E2BA869A4D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52463" y="631825"/>
            <a:ext cx="5613400" cy="315753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6083" name="Shape 311">
            <a:extLst>
              <a:ext uri="{FF2B5EF4-FFF2-40B4-BE49-F238E27FC236}">
                <a16:creationId xmlns:a16="http://schemas.microsoft.com/office/drawing/2014/main" id="{BB4C66C6-DE75-B153-6001-0ABF83615B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92150" y="4000500"/>
            <a:ext cx="5534025" cy="3789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  <a:buClr>
                <a:srgbClr val="000000"/>
              </a:buClr>
              <a:buSzPts val="2000"/>
              <a:buFont typeface="Calibri" panose="020F0502020204030204" pitchFamily="34" charset="0"/>
              <a:buNone/>
            </a:pPr>
            <a:endParaRPr lang="fi-FI" altLang="fi-FI" sz="2000">
              <a:solidFill>
                <a:srgbClr val="000000"/>
              </a:solidFill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SzPts val="2000"/>
              <a:buFont typeface="Calibri" panose="020F0502020204030204" pitchFamily="34" charset="0"/>
              <a:buNone/>
            </a:pPr>
            <a:endParaRPr lang="fi-FI" altLang="fi-FI" sz="200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8510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310">
            <a:extLst>
              <a:ext uri="{FF2B5EF4-FFF2-40B4-BE49-F238E27FC236}">
                <a16:creationId xmlns:a16="http://schemas.microsoft.com/office/drawing/2014/main" id="{C9187735-6A08-42C7-AC99-2DDBEBDBC34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52463" y="631825"/>
            <a:ext cx="5613400" cy="315753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6083" name="Shape 311">
            <a:extLst>
              <a:ext uri="{FF2B5EF4-FFF2-40B4-BE49-F238E27FC236}">
                <a16:creationId xmlns:a16="http://schemas.microsoft.com/office/drawing/2014/main" id="{3EBBFC60-6944-4A83-8F04-FF437D25B8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92150" y="4000500"/>
            <a:ext cx="5534025" cy="3789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  <a:buClr>
                <a:srgbClr val="000000"/>
              </a:buClr>
              <a:buSzPts val="2000"/>
              <a:buFont typeface="Calibri" panose="020F0502020204030204" pitchFamily="34" charset="0"/>
              <a:buNone/>
            </a:pPr>
            <a:endParaRPr lang="fi-FI" altLang="fi-FI" sz="2000">
              <a:solidFill>
                <a:srgbClr val="000000"/>
              </a:solidFill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SzPts val="2000"/>
              <a:buFont typeface="Calibri" panose="020F0502020204030204" pitchFamily="34" charset="0"/>
              <a:buNone/>
            </a:pPr>
            <a:endParaRPr lang="fi-FI" altLang="fi-FI" sz="200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0681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310">
            <a:extLst>
              <a:ext uri="{FF2B5EF4-FFF2-40B4-BE49-F238E27FC236}">
                <a16:creationId xmlns:a16="http://schemas.microsoft.com/office/drawing/2014/main" id="{C9187735-6A08-42C7-AC99-2DDBEBDBC34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52463" y="631825"/>
            <a:ext cx="5613400" cy="315753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6083" name="Shape 311">
            <a:extLst>
              <a:ext uri="{FF2B5EF4-FFF2-40B4-BE49-F238E27FC236}">
                <a16:creationId xmlns:a16="http://schemas.microsoft.com/office/drawing/2014/main" id="{3EBBFC60-6944-4A83-8F04-FF437D25B8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92150" y="4000500"/>
            <a:ext cx="5534025" cy="3789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  <a:buClr>
                <a:srgbClr val="000000"/>
              </a:buClr>
              <a:buSzPts val="2000"/>
              <a:buFont typeface="Calibri" panose="020F0502020204030204" pitchFamily="34" charset="0"/>
              <a:buNone/>
            </a:pPr>
            <a:endParaRPr lang="fi-FI" altLang="fi-FI" sz="2000">
              <a:solidFill>
                <a:srgbClr val="000000"/>
              </a:solidFill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SzPts val="2000"/>
              <a:buFont typeface="Calibri" panose="020F0502020204030204" pitchFamily="34" charset="0"/>
              <a:buNone/>
            </a:pPr>
            <a:endParaRPr lang="fi-FI" altLang="fi-FI" sz="200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9450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D590364-847D-B5B9-251A-A2AEF2939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310">
            <a:extLst>
              <a:ext uri="{FF2B5EF4-FFF2-40B4-BE49-F238E27FC236}">
                <a16:creationId xmlns:a16="http://schemas.microsoft.com/office/drawing/2014/main" id="{0A65EF41-B328-B477-02C1-B73A1D0AAE5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52463" y="631825"/>
            <a:ext cx="5613400" cy="315753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6083" name="Shape 311">
            <a:extLst>
              <a:ext uri="{FF2B5EF4-FFF2-40B4-BE49-F238E27FC236}">
                <a16:creationId xmlns:a16="http://schemas.microsoft.com/office/drawing/2014/main" id="{32C1C4C8-47B4-8FC9-0202-0E17339F62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92150" y="4000500"/>
            <a:ext cx="5534025" cy="3789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  <a:buClr>
                <a:srgbClr val="000000"/>
              </a:buClr>
              <a:buSzPts val="2000"/>
              <a:buFont typeface="Calibri" panose="020F0502020204030204" pitchFamily="34" charset="0"/>
              <a:buNone/>
            </a:pPr>
            <a:endParaRPr lang="fi-FI" altLang="fi-FI" sz="2000">
              <a:solidFill>
                <a:srgbClr val="000000"/>
              </a:solidFill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SzPts val="2000"/>
              <a:buFont typeface="Calibri" panose="020F0502020204030204" pitchFamily="34" charset="0"/>
              <a:buNone/>
            </a:pPr>
            <a:endParaRPr lang="fi-FI" altLang="fi-FI" sz="200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051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310">
            <a:extLst>
              <a:ext uri="{FF2B5EF4-FFF2-40B4-BE49-F238E27FC236}">
                <a16:creationId xmlns:a16="http://schemas.microsoft.com/office/drawing/2014/main" id="{C9187735-6A08-42C7-AC99-2DDBEBDBC34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52463" y="631825"/>
            <a:ext cx="5613400" cy="315753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6083" name="Shape 311">
            <a:extLst>
              <a:ext uri="{FF2B5EF4-FFF2-40B4-BE49-F238E27FC236}">
                <a16:creationId xmlns:a16="http://schemas.microsoft.com/office/drawing/2014/main" id="{3EBBFC60-6944-4A83-8F04-FF437D25B8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92150" y="4000500"/>
            <a:ext cx="5534025" cy="3789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  <a:buClr>
                <a:srgbClr val="000000"/>
              </a:buClr>
              <a:buSzPts val="2000"/>
              <a:buFont typeface="Calibri" panose="020F0502020204030204" pitchFamily="34" charset="0"/>
              <a:buNone/>
            </a:pPr>
            <a:endParaRPr lang="fi-FI" altLang="fi-FI" sz="2000">
              <a:solidFill>
                <a:srgbClr val="000000"/>
              </a:solidFill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SzPts val="2000"/>
              <a:buFont typeface="Calibri" panose="020F0502020204030204" pitchFamily="34" charset="0"/>
              <a:buNone/>
            </a:pPr>
            <a:endParaRPr lang="fi-FI" altLang="fi-FI" sz="200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3167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CCF3E20-5D56-FAF8-459E-58F0B1F18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310">
            <a:extLst>
              <a:ext uri="{FF2B5EF4-FFF2-40B4-BE49-F238E27FC236}">
                <a16:creationId xmlns:a16="http://schemas.microsoft.com/office/drawing/2014/main" id="{D562DDF0-CE25-F83B-CA30-D965FD6B7AB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52463" y="631825"/>
            <a:ext cx="5613400" cy="315753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6083" name="Shape 311">
            <a:extLst>
              <a:ext uri="{FF2B5EF4-FFF2-40B4-BE49-F238E27FC236}">
                <a16:creationId xmlns:a16="http://schemas.microsoft.com/office/drawing/2014/main" id="{F703848A-8C51-A5B5-81D6-109696FF3F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92150" y="4000500"/>
            <a:ext cx="5534025" cy="3789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  <a:buClr>
                <a:srgbClr val="000000"/>
              </a:buClr>
              <a:buSzPts val="2000"/>
              <a:buFont typeface="Calibri" panose="020F0502020204030204" pitchFamily="34" charset="0"/>
              <a:buNone/>
            </a:pPr>
            <a:endParaRPr lang="fi-FI" altLang="fi-FI" sz="2000">
              <a:solidFill>
                <a:srgbClr val="000000"/>
              </a:solidFill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SzPts val="2000"/>
              <a:buFont typeface="Calibri" panose="020F0502020204030204" pitchFamily="34" charset="0"/>
              <a:buNone/>
            </a:pPr>
            <a:endParaRPr lang="fi-FI" altLang="fi-FI" sz="200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8345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8D07C53-FFAA-310E-0A72-19EF987B2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310">
            <a:extLst>
              <a:ext uri="{FF2B5EF4-FFF2-40B4-BE49-F238E27FC236}">
                <a16:creationId xmlns:a16="http://schemas.microsoft.com/office/drawing/2014/main" id="{6B4AC703-7CBA-AC06-0B12-D46AE625DBF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52463" y="631825"/>
            <a:ext cx="5613400" cy="315753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6083" name="Shape 311">
            <a:extLst>
              <a:ext uri="{FF2B5EF4-FFF2-40B4-BE49-F238E27FC236}">
                <a16:creationId xmlns:a16="http://schemas.microsoft.com/office/drawing/2014/main" id="{7B826ACF-E099-A38B-86B4-1D9ADB59AF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92150" y="4000500"/>
            <a:ext cx="5534025" cy="3789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  <a:buClr>
                <a:srgbClr val="000000"/>
              </a:buClr>
              <a:buSzPts val="2000"/>
              <a:buFont typeface="Calibri" panose="020F0502020204030204" pitchFamily="34" charset="0"/>
              <a:buNone/>
            </a:pPr>
            <a:endParaRPr lang="fi-FI" altLang="fi-FI" sz="2000">
              <a:solidFill>
                <a:srgbClr val="000000"/>
              </a:solidFill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SzPts val="2000"/>
              <a:buFont typeface="Calibri" panose="020F0502020204030204" pitchFamily="34" charset="0"/>
              <a:buNone/>
            </a:pPr>
            <a:endParaRPr lang="fi-FI" altLang="fi-FI" sz="200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01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310">
            <a:extLst>
              <a:ext uri="{FF2B5EF4-FFF2-40B4-BE49-F238E27FC236}">
                <a16:creationId xmlns:a16="http://schemas.microsoft.com/office/drawing/2014/main" id="{C9187735-6A08-42C7-AC99-2DDBEBDBC34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52463" y="631825"/>
            <a:ext cx="5613400" cy="315753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6083" name="Shape 311">
            <a:extLst>
              <a:ext uri="{FF2B5EF4-FFF2-40B4-BE49-F238E27FC236}">
                <a16:creationId xmlns:a16="http://schemas.microsoft.com/office/drawing/2014/main" id="{3EBBFC60-6944-4A83-8F04-FF437D25B8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92150" y="4000500"/>
            <a:ext cx="5534025" cy="3789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  <a:buClr>
                <a:srgbClr val="000000"/>
              </a:buClr>
              <a:buSzPts val="2000"/>
              <a:buFont typeface="Calibri" panose="020F0502020204030204" pitchFamily="34" charset="0"/>
              <a:buNone/>
            </a:pPr>
            <a:endParaRPr lang="fi-FI" altLang="fi-FI" sz="2000">
              <a:solidFill>
                <a:srgbClr val="000000"/>
              </a:solidFill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SzPts val="2000"/>
              <a:buFont typeface="Calibri" panose="020F0502020204030204" pitchFamily="34" charset="0"/>
              <a:buNone/>
            </a:pPr>
            <a:endParaRPr lang="fi-FI" altLang="fi-FI" sz="200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7205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310">
            <a:extLst>
              <a:ext uri="{FF2B5EF4-FFF2-40B4-BE49-F238E27FC236}">
                <a16:creationId xmlns:a16="http://schemas.microsoft.com/office/drawing/2014/main" id="{C9187735-6A08-42C7-AC99-2DDBEBDBC34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52463" y="631825"/>
            <a:ext cx="5613400" cy="315753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6083" name="Shape 311">
            <a:extLst>
              <a:ext uri="{FF2B5EF4-FFF2-40B4-BE49-F238E27FC236}">
                <a16:creationId xmlns:a16="http://schemas.microsoft.com/office/drawing/2014/main" id="{3EBBFC60-6944-4A83-8F04-FF437D25B8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92150" y="4000500"/>
            <a:ext cx="5534025" cy="3789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  <a:buClr>
                <a:srgbClr val="000000"/>
              </a:buClr>
              <a:buSzPts val="2000"/>
              <a:buFont typeface="Calibri" panose="020F0502020204030204" pitchFamily="34" charset="0"/>
              <a:buNone/>
            </a:pPr>
            <a:endParaRPr lang="fi-FI" altLang="fi-FI" sz="2000">
              <a:solidFill>
                <a:srgbClr val="000000"/>
              </a:solidFill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SzPts val="2000"/>
              <a:buFont typeface="Calibri" panose="020F0502020204030204" pitchFamily="34" charset="0"/>
              <a:buNone/>
            </a:pPr>
            <a:endParaRPr lang="fi-FI" altLang="fi-FI" sz="200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6580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310">
            <a:extLst>
              <a:ext uri="{FF2B5EF4-FFF2-40B4-BE49-F238E27FC236}">
                <a16:creationId xmlns:a16="http://schemas.microsoft.com/office/drawing/2014/main" id="{C9187735-6A08-42C7-AC99-2DDBEBDBC34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52463" y="631825"/>
            <a:ext cx="5613400" cy="315753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6083" name="Shape 311">
            <a:extLst>
              <a:ext uri="{FF2B5EF4-FFF2-40B4-BE49-F238E27FC236}">
                <a16:creationId xmlns:a16="http://schemas.microsoft.com/office/drawing/2014/main" id="{3EBBFC60-6944-4A83-8F04-FF437D25B8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92150" y="4000500"/>
            <a:ext cx="5534025" cy="3789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  <a:buClr>
                <a:srgbClr val="000000"/>
              </a:buClr>
              <a:buSzPts val="2000"/>
              <a:buFont typeface="Calibri" panose="020F0502020204030204" pitchFamily="34" charset="0"/>
              <a:buNone/>
            </a:pPr>
            <a:endParaRPr lang="fi-FI" altLang="fi-FI" sz="2000">
              <a:solidFill>
                <a:srgbClr val="000000"/>
              </a:solidFill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SzPts val="2000"/>
              <a:buFont typeface="Calibri" panose="020F0502020204030204" pitchFamily="34" charset="0"/>
              <a:buNone/>
            </a:pPr>
            <a:endParaRPr lang="fi-FI" altLang="fi-FI" sz="200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308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310">
            <a:extLst>
              <a:ext uri="{FF2B5EF4-FFF2-40B4-BE49-F238E27FC236}">
                <a16:creationId xmlns:a16="http://schemas.microsoft.com/office/drawing/2014/main" id="{C9187735-6A08-42C7-AC99-2DDBEBDBC34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52463" y="631825"/>
            <a:ext cx="5613400" cy="315753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6083" name="Shape 311">
            <a:extLst>
              <a:ext uri="{FF2B5EF4-FFF2-40B4-BE49-F238E27FC236}">
                <a16:creationId xmlns:a16="http://schemas.microsoft.com/office/drawing/2014/main" id="{3EBBFC60-6944-4A83-8F04-FF437D25B8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92150" y="4000500"/>
            <a:ext cx="5534025" cy="3789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  <a:buClr>
                <a:srgbClr val="000000"/>
              </a:buClr>
              <a:buSzPts val="2000"/>
              <a:buFont typeface="Calibri" panose="020F0502020204030204" pitchFamily="34" charset="0"/>
              <a:buNone/>
            </a:pPr>
            <a:endParaRPr lang="fi-FI" altLang="fi-FI" sz="2000">
              <a:solidFill>
                <a:srgbClr val="000000"/>
              </a:solidFill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SzPts val="2000"/>
              <a:buFont typeface="Calibri" panose="020F0502020204030204" pitchFamily="34" charset="0"/>
              <a:buNone/>
            </a:pPr>
            <a:endParaRPr lang="fi-FI" altLang="fi-FI" sz="200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427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CA4814D-69AF-D961-D519-38DB329B3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310">
            <a:extLst>
              <a:ext uri="{FF2B5EF4-FFF2-40B4-BE49-F238E27FC236}">
                <a16:creationId xmlns:a16="http://schemas.microsoft.com/office/drawing/2014/main" id="{9C68792F-EBED-F3EB-B7F6-7C08552933D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52463" y="631825"/>
            <a:ext cx="5613400" cy="315753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6083" name="Shape 311">
            <a:extLst>
              <a:ext uri="{FF2B5EF4-FFF2-40B4-BE49-F238E27FC236}">
                <a16:creationId xmlns:a16="http://schemas.microsoft.com/office/drawing/2014/main" id="{686CD842-DD81-73C6-4942-059C8680BF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92150" y="4000500"/>
            <a:ext cx="5534025" cy="3789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  <a:buClr>
                <a:srgbClr val="000000"/>
              </a:buClr>
              <a:buSzPts val="2000"/>
              <a:buFont typeface="Calibri" panose="020F0502020204030204" pitchFamily="34" charset="0"/>
              <a:buNone/>
            </a:pPr>
            <a:endParaRPr lang="fi-FI" altLang="fi-FI" sz="2000">
              <a:solidFill>
                <a:srgbClr val="000000"/>
              </a:solidFill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SzPts val="2000"/>
              <a:buFont typeface="Calibri" panose="020F0502020204030204" pitchFamily="34" charset="0"/>
              <a:buNone/>
            </a:pPr>
            <a:endParaRPr lang="fi-FI" altLang="fi-FI" sz="200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676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0DB5689-25B6-16BC-75E5-EF039C456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310">
            <a:extLst>
              <a:ext uri="{FF2B5EF4-FFF2-40B4-BE49-F238E27FC236}">
                <a16:creationId xmlns:a16="http://schemas.microsoft.com/office/drawing/2014/main" id="{60006EA7-F0F5-CC19-F1FC-0641BAE2225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52463" y="631825"/>
            <a:ext cx="5613400" cy="315753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6083" name="Shape 311">
            <a:extLst>
              <a:ext uri="{FF2B5EF4-FFF2-40B4-BE49-F238E27FC236}">
                <a16:creationId xmlns:a16="http://schemas.microsoft.com/office/drawing/2014/main" id="{D874E035-E726-DA36-937F-47DE152DBE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92150" y="4000500"/>
            <a:ext cx="5534025" cy="3789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  <a:buClr>
                <a:srgbClr val="000000"/>
              </a:buClr>
              <a:buSzPts val="2000"/>
              <a:buFont typeface="Calibri" panose="020F0502020204030204" pitchFamily="34" charset="0"/>
              <a:buNone/>
            </a:pPr>
            <a:endParaRPr lang="fi-FI" altLang="fi-FI" sz="2000">
              <a:solidFill>
                <a:srgbClr val="000000"/>
              </a:solidFill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SzPts val="2000"/>
              <a:buFont typeface="Calibri" panose="020F0502020204030204" pitchFamily="34" charset="0"/>
              <a:buNone/>
            </a:pPr>
            <a:endParaRPr lang="fi-FI" altLang="fi-FI" sz="200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76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310">
            <a:extLst>
              <a:ext uri="{FF2B5EF4-FFF2-40B4-BE49-F238E27FC236}">
                <a16:creationId xmlns:a16="http://schemas.microsoft.com/office/drawing/2014/main" id="{C9187735-6A08-42C7-AC99-2DDBEBDBC34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52463" y="631825"/>
            <a:ext cx="5613400" cy="315753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6083" name="Shape 311">
            <a:extLst>
              <a:ext uri="{FF2B5EF4-FFF2-40B4-BE49-F238E27FC236}">
                <a16:creationId xmlns:a16="http://schemas.microsoft.com/office/drawing/2014/main" id="{3EBBFC60-6944-4A83-8F04-FF437D25B8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92150" y="4000500"/>
            <a:ext cx="5534025" cy="3789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  <a:buClr>
                <a:srgbClr val="000000"/>
              </a:buClr>
              <a:buSzPts val="2000"/>
              <a:buFont typeface="Calibri" panose="020F0502020204030204" pitchFamily="34" charset="0"/>
              <a:buNone/>
            </a:pPr>
            <a:endParaRPr lang="fi-FI" altLang="fi-FI" sz="2000">
              <a:solidFill>
                <a:srgbClr val="000000"/>
              </a:solidFill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SzPts val="2000"/>
              <a:buFont typeface="Calibri" panose="020F0502020204030204" pitchFamily="34" charset="0"/>
              <a:buNone/>
            </a:pPr>
            <a:endParaRPr lang="fi-FI" altLang="fi-FI" sz="200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850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310">
            <a:extLst>
              <a:ext uri="{FF2B5EF4-FFF2-40B4-BE49-F238E27FC236}">
                <a16:creationId xmlns:a16="http://schemas.microsoft.com/office/drawing/2014/main" id="{C9187735-6A08-42C7-AC99-2DDBEBDBC34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52463" y="631825"/>
            <a:ext cx="5613400" cy="315753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6083" name="Shape 311">
            <a:extLst>
              <a:ext uri="{FF2B5EF4-FFF2-40B4-BE49-F238E27FC236}">
                <a16:creationId xmlns:a16="http://schemas.microsoft.com/office/drawing/2014/main" id="{3EBBFC60-6944-4A83-8F04-FF437D25B8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92150" y="4000500"/>
            <a:ext cx="5534025" cy="3789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  <a:buClr>
                <a:srgbClr val="000000"/>
              </a:buClr>
              <a:buSzPts val="2000"/>
              <a:buFont typeface="Calibri" panose="020F0502020204030204" pitchFamily="34" charset="0"/>
              <a:buNone/>
            </a:pPr>
            <a:endParaRPr lang="fi-FI" altLang="fi-FI" sz="2000">
              <a:solidFill>
                <a:srgbClr val="000000"/>
              </a:solidFill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SzPts val="2000"/>
              <a:buFont typeface="Calibri" panose="020F0502020204030204" pitchFamily="34" charset="0"/>
              <a:buNone/>
            </a:pPr>
            <a:endParaRPr lang="fi-FI" altLang="fi-FI" sz="200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634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310">
            <a:extLst>
              <a:ext uri="{FF2B5EF4-FFF2-40B4-BE49-F238E27FC236}">
                <a16:creationId xmlns:a16="http://schemas.microsoft.com/office/drawing/2014/main" id="{C9187735-6A08-42C7-AC99-2DDBEBDBC34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52463" y="631825"/>
            <a:ext cx="5613400" cy="315753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6083" name="Shape 311">
            <a:extLst>
              <a:ext uri="{FF2B5EF4-FFF2-40B4-BE49-F238E27FC236}">
                <a16:creationId xmlns:a16="http://schemas.microsoft.com/office/drawing/2014/main" id="{3EBBFC60-6944-4A83-8F04-FF437D25B8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92150" y="4000500"/>
            <a:ext cx="5534025" cy="3789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  <a:buClr>
                <a:srgbClr val="000000"/>
              </a:buClr>
              <a:buSzPts val="2000"/>
              <a:buFont typeface="Calibri" panose="020F0502020204030204" pitchFamily="34" charset="0"/>
              <a:buNone/>
            </a:pPr>
            <a:endParaRPr lang="fi-FI" altLang="fi-FI" sz="2000">
              <a:solidFill>
                <a:srgbClr val="000000"/>
              </a:solidFill>
              <a:sym typeface="Calibri" panose="020F0502020204030204" pitchFamily="34" charset="0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SzPts val="2000"/>
              <a:buFont typeface="Calibri" panose="020F0502020204030204" pitchFamily="34" charset="0"/>
              <a:buNone/>
            </a:pPr>
            <a:endParaRPr lang="fi-FI" altLang="fi-FI" sz="200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76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CB01B2-5272-D1F5-0E43-12DA77F823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CFC09A3-7838-10FA-1A7F-D82E6045F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6D2D8D5-C6E6-DABD-4249-489E04A45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709A-51A0-45F5-BEAA-37078E0F754B}" type="datetimeFigureOut">
              <a:rPr lang="fi-FI" smtClean="0"/>
              <a:t>15.10.2025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391FF5E-A438-3F38-1F53-2F7CAEA3F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FB1C3A2-468C-114D-F484-D93A795EC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9981-791D-497E-855C-64DAFED9EF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4766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24E5D2-B242-5F85-3424-134DA8BB3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3785D6D-DD8B-A23A-3BB6-74F0117EB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F07F124-EF1E-38F2-08DC-5F4932B88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709A-51A0-45F5-BEAA-37078E0F754B}" type="datetimeFigureOut">
              <a:rPr lang="fi-FI" smtClean="0"/>
              <a:t>15.10.2025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4ECDE4-46FC-C009-7966-74A1901B3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1F050D1-1697-0F29-9509-F4639BA34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9981-791D-497E-855C-64DAFED9EF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0166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5D9B0DC5-D238-DCC5-3890-99F1691263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6324544-97C6-351B-4651-A95E29455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9B21DE4-40CF-6BC7-0F77-1534ACE78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709A-51A0-45F5-BEAA-37078E0F754B}" type="datetimeFigureOut">
              <a:rPr lang="fi-FI" smtClean="0"/>
              <a:t>15.10.2025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B162679-B49A-B575-CAD4-E258D0654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7248120-620A-ADAC-101B-2632369CB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9981-791D-497E-855C-64DAFED9EF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3711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lIns="68575" tIns="68575" rIns="68575" bIns="68575" anchor="t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lIns="68575" tIns="68575" rIns="68575" bIns="68575"/>
          <a:lstStyle>
            <a:lvl1pPr marL="457189" marR="0" lvl="0" indent="-3174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78" marR="0" lvl="1" indent="-30479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566" marR="0" lvl="2" indent="-30479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30479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5943" marR="0" lvl="4" indent="-30479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132" marR="0" lvl="5" indent="-30479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320" marR="0" lvl="6" indent="-30479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509" marR="0" lvl="7" indent="-30479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697" marR="0" lvl="8" indent="-30479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lIns="68575" tIns="68575" rIns="68575" bIns="68575"/>
          <a:lstStyle>
            <a:lvl1pPr marL="457189" marR="0" lvl="0" indent="-3174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78" marR="0" lvl="1" indent="-30479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566" marR="0" lvl="2" indent="-30479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30479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5943" marR="0" lvl="4" indent="-30479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132" marR="0" lvl="5" indent="-30479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320" marR="0" lvl="6" indent="-30479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509" marR="0" lvl="7" indent="-30479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697" marR="0" lvl="8" indent="-30479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209">
            <a:extLst>
              <a:ext uri="{FF2B5EF4-FFF2-40B4-BE49-F238E27FC236}">
                <a16:creationId xmlns:a16="http://schemas.microsoft.com/office/drawing/2014/main" id="{46816AEE-F752-4197-9C1A-1670EE9E5F03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11296654" y="6218243"/>
            <a:ext cx="732367" cy="523875"/>
          </a:xfrm>
        </p:spPr>
        <p:txBody>
          <a:bodyPr spcFirstLastPara="1" wrap="square" lIns="68575" tIns="68575" rIns="68575" bIns="68575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fld id="{33B11993-9C12-449E-9041-FAA37309FEFB}" type="slidenum">
              <a:rPr lang="fi"/>
              <a:pPr>
                <a:defRPr/>
              </a:pPr>
              <a:t>‹#›</a:t>
            </a:fld>
            <a:endParaRPr lang="fi"/>
          </a:p>
        </p:txBody>
      </p:sp>
    </p:spTree>
    <p:extLst>
      <p:ext uri="{BB962C8B-B14F-4D97-AF65-F5344CB8AC3E}">
        <p14:creationId xmlns:p14="http://schemas.microsoft.com/office/powerpoint/2010/main" val="1159109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4902DB-4721-4FA4-26EF-3FB4326B6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BEA2D56-443A-19A8-DE96-127A570D4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4F8017C-D2B8-C66F-AA2C-56F031908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709A-51A0-45F5-BEAA-37078E0F754B}" type="datetimeFigureOut">
              <a:rPr lang="fi-FI" smtClean="0"/>
              <a:t>15.10.2025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B488BC6-1B86-4BA8-CA6D-C73BE6F9C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8269F28-4E67-3F11-1729-C91D02DCB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9981-791D-497E-855C-64DAFED9EF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7251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37BEBA-9E09-3D02-849B-04CDA8FD3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E41368C-75F9-9AC1-A866-A41401E24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F6FE581-202E-5C3B-1915-A9BDD800B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709A-51A0-45F5-BEAA-37078E0F754B}" type="datetimeFigureOut">
              <a:rPr lang="fi-FI" smtClean="0"/>
              <a:t>15.10.2025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9028B6F-853A-A134-D822-7CCE57659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7FD06B-2D85-0602-849A-AB2E6C860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9981-791D-497E-855C-64DAFED9EF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152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FFCCFF-5CF2-C0E2-E38F-ADD8B270B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885923-D7F6-037C-FDDE-5AAC6690C2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B83AD1C-18CE-8932-5E35-331B60C6DF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7F2C4DB-DECA-6A64-6248-7AD808D52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709A-51A0-45F5-BEAA-37078E0F754B}" type="datetimeFigureOut">
              <a:rPr lang="fi-FI" smtClean="0"/>
              <a:t>15.10.2025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A84EB61-8F5B-53E2-BB2D-3711BA834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F61AC82-F3E2-800C-6636-4B82DE92E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9981-791D-497E-855C-64DAFED9EF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2218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59B7A0-D539-CDF6-AF2A-285C02EC3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9A9FE9A-78B3-F619-00D2-710A64F86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C670F67-B6B5-27E0-7355-35123E7B03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0B8FD1F-1EBF-59BF-A938-60394D283E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2750C30-F260-BBF1-EEE9-E997771AE0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09DC4B6-54E0-1114-437E-871535070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709A-51A0-45F5-BEAA-37078E0F754B}" type="datetimeFigureOut">
              <a:rPr lang="fi-FI" smtClean="0"/>
              <a:t>15.10.2025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7AEB462-25EA-5C9B-20E9-2198E3110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D8267F5-457A-54C1-63EE-353A32CD8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9981-791D-497E-855C-64DAFED9EF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4996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F0B2E8-0AA8-E45B-B7C6-0B844CE56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378FF2A-B3AE-0948-833A-082036A27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709A-51A0-45F5-BEAA-37078E0F754B}" type="datetimeFigureOut">
              <a:rPr lang="fi-FI" smtClean="0"/>
              <a:t>15.10.2025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3F31F6E-E5CE-F916-243D-8E8D41F8B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E4D12EB-D650-8384-9A7B-2D109E302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9981-791D-497E-855C-64DAFED9EF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452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400BE0A-2435-EC34-8431-161E549BF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709A-51A0-45F5-BEAA-37078E0F754B}" type="datetimeFigureOut">
              <a:rPr lang="fi-FI" smtClean="0"/>
              <a:t>15.10.2025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252375E-F7F2-2A13-7D17-C64A078E6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E53449-6A53-F6AA-B97D-8786D54E9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9981-791D-497E-855C-64DAFED9EF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7583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27CAEC-7A1E-62FE-F00E-C232E5A3D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C722EF5-AB2B-62A0-C16A-707CBA794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7CDE13A-1BF3-266E-E84C-DCD2EC97C5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D70F5D8-5E52-33F9-21B3-AA9836D48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709A-51A0-45F5-BEAA-37078E0F754B}" type="datetimeFigureOut">
              <a:rPr lang="fi-FI" smtClean="0"/>
              <a:t>15.10.2025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985C50B-C2E5-E5DB-EB82-920CA2947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831DB2C-F8EF-863A-C0F6-86B32CDCE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9981-791D-497E-855C-64DAFED9EF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1086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3BD052-568A-A696-53F5-3019529A6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A67B35C-1DCC-36E7-04C7-D32738823A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0FED1BD-6637-BFF5-6475-3CC0702ABC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471A1DF-3DFD-9BF2-5B84-7905E9E2A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709A-51A0-45F5-BEAA-37078E0F754B}" type="datetimeFigureOut">
              <a:rPr lang="fi-FI" smtClean="0"/>
              <a:t>15.10.2025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97FD6D1-CF95-2555-6B05-76B324DCD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9DD25C3-48EB-ED89-586A-7FD697DCC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9981-791D-497E-855C-64DAFED9EF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9964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3BFCFF5-32C8-F5DF-2E17-DAC0E37FD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4DEFAA1-D1F7-C8BA-9A25-2CF16B0BC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1CEDD5B-BCC9-7129-CBD9-F0143C20D6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64709A-51A0-45F5-BEAA-37078E0F754B}" type="datetimeFigureOut">
              <a:rPr lang="fi-FI" smtClean="0"/>
              <a:t>15.10.2025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F452EF-C97E-C2A3-6AF8-AFC06031C8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FB0B80E-3AF2-553F-1F39-1562943FF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D09981-791D-497E-855C-64DAFED9EF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0630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makaiku.fi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hyperlink" Target="https://kaikukortti.fi/kaikukanta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kaikukortti.fi/lisatietoa/toimintamall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kulttuuriakaikille.fi/doc/tietopaketit_ja_oppaat/Enta_saavutettavuus_Ohje_kulttuurikohteen_saavutettavuudesta_viestimiseen.doc" TargetMode="External"/><Relationship Id="rId5" Type="http://schemas.openxmlformats.org/officeDocument/2006/relationships/hyperlink" Target="https://www.kulttuuriakaikille.fi/doc/tietopaketit_ja_oppaat/Enta_saavutettavuus_Ohje_kulttuurikohteen_saavutettavuudesta_viestimiseen.pdf" TargetMode="Externa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hyperlink" Target="https://kaikukortti.fi/etusivu-2/tietosuojaseloste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hyperlink" Target="https://kaikukortti.fi/" TargetMode="External"/><Relationship Id="rId4" Type="http://schemas.openxmlformats.org/officeDocument/2006/relationships/hyperlink" Target="https://kaikukortti.fi/lisatietoa/kaikukortin-tilastot/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jpe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9.png"/><Relationship Id="rId4" Type="http://schemas.openxmlformats.org/officeDocument/2006/relationships/hyperlink" Target="http://www.kaikukortti.fi/yhteystiedo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1E89BE27-AE38-7A19-E19D-8C96A2AB1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56" y="4973570"/>
            <a:ext cx="4192089" cy="185657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FDC9DD4-52DE-44C0-BB5C-482907680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588" y="1706541"/>
            <a:ext cx="6326394" cy="2736687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fi-FI" sz="6000" kern="1200" dirty="0">
                <a:solidFill>
                  <a:srgbClr val="000000"/>
                </a:solidFill>
                <a:effectLst/>
                <a:latin typeface="+mj-lt"/>
                <a:ea typeface="MS PGothic" panose="020B0600070205080204" pitchFamily="34" charset="-128"/>
                <a:cs typeface="Arial" panose="020B0604020202020204" pitchFamily="34" charset="0"/>
              </a:rPr>
              <a:t>Kaikukortin valtakunnallinen toimintamalli</a:t>
            </a:r>
            <a:endParaRPr lang="fi-FI" sz="6000" dirty="0">
              <a:effectLst/>
              <a:latin typeface="+mj-lt"/>
            </a:endParaRP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962F85C0-2923-4A54-9799-17ABAFC40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06063" y="4197352"/>
            <a:ext cx="7317763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ct val="0"/>
              </a:spcBef>
            </a:pPr>
            <a:r>
              <a:rPr lang="fi-FI" sz="2800" dirty="0">
                <a:ea typeface="MS PGothic"/>
                <a:cs typeface="Calibri"/>
              </a:rPr>
              <a:t>Toimintamalli on päivitetty 11.09</a:t>
            </a:r>
            <a:r>
              <a:rPr lang="fi-FI" altLang="fi-FI" sz="2800" dirty="0">
                <a:ea typeface="MS PGothic"/>
                <a:cs typeface="Calibri"/>
              </a:rPr>
              <a:t>.2025, </a:t>
            </a:r>
            <a:br>
              <a:rPr lang="fi-FI" altLang="fi-FI" sz="2800" dirty="0">
                <a:ea typeface="MS PGothic"/>
                <a:cs typeface="Calibri"/>
              </a:rPr>
            </a:br>
            <a:r>
              <a:rPr lang="fi-FI" altLang="fi-FI" sz="2800" dirty="0">
                <a:ea typeface="MS PGothic"/>
                <a:cs typeface="Calibri"/>
              </a:rPr>
              <a:t>ja se on voimassa toistaiseksi. 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B338421-98F3-4AE2-BC5E-3952DCF17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588" y="289408"/>
            <a:ext cx="4499718" cy="1151962"/>
          </a:xfrm>
          <a:prstGeom prst="rect">
            <a:avLst/>
          </a:prstGeom>
        </p:spPr>
      </p:pic>
      <p:pic>
        <p:nvPicPr>
          <p:cNvPr id="45061" name="Shape 315">
            <a:extLst>
              <a:ext uri="{FF2B5EF4-FFF2-40B4-BE49-F238E27FC236}">
                <a16:creationId xmlns:a16="http://schemas.microsoft.com/office/drawing/2014/main" id="{18BAA043-BFD4-4894-A658-93FE012C2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796925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uva 3" descr="Graafinen elementti: Kaikukortti 10 vuotta teksti keltaisessa ilmapallossa. ">
            <a:extLst>
              <a:ext uri="{FF2B5EF4-FFF2-40B4-BE49-F238E27FC236}">
                <a16:creationId xmlns:a16="http://schemas.microsoft.com/office/drawing/2014/main" id="{8225EAE1-B4A0-3C66-9EC4-B89BFFAA7B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826" y="443834"/>
            <a:ext cx="3172412" cy="3889546"/>
          </a:xfrm>
          <a:prstGeom prst="rect">
            <a:avLst/>
          </a:prstGeom>
        </p:spPr>
      </p:pic>
      <p:pic>
        <p:nvPicPr>
          <p:cNvPr id="5" name="Kuva 4" descr="Hyvä käytäntö -palkinto 2018 -logo">
            <a:extLst>
              <a:ext uri="{FF2B5EF4-FFF2-40B4-BE49-F238E27FC236}">
                <a16:creationId xmlns:a16="http://schemas.microsoft.com/office/drawing/2014/main" id="{0EE09DD5-38D3-6692-05FC-AD63A391DC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161" y="4766534"/>
            <a:ext cx="1861077" cy="18554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39DEBF-F6D1-4BA4-852C-634B890CBBA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404" y="266020"/>
            <a:ext cx="5643724" cy="1330421"/>
          </a:xfrm>
        </p:spPr>
        <p:txBody>
          <a:bodyPr>
            <a:normAutofit fontScale="90000"/>
          </a:bodyPr>
          <a:lstStyle/>
          <a:p>
            <a:r>
              <a:rPr lang="fi-FI" sz="4400" dirty="0">
                <a:solidFill>
                  <a:schemeClr val="tx1"/>
                </a:solidFill>
                <a:effectLst/>
                <a:latin typeface="+mj-lt"/>
                <a:ea typeface="SimSun" panose="02010600030101010101" pitchFamily="2" charset="-122"/>
                <a:cs typeface="Calibri Light" panose="020F0302020204030204" pitchFamily="34" charset="0"/>
              </a:rPr>
              <a:t>Kaikukortti-asiakasesite</a:t>
            </a:r>
            <a:br>
              <a:rPr lang="fi-FI" sz="4400" b="1" dirty="0">
                <a:solidFill>
                  <a:schemeClr val="tx1"/>
                </a:solidFill>
                <a:effectLst/>
                <a:latin typeface="+mj-lt"/>
                <a:ea typeface="SimSun" panose="02010600030101010101" pitchFamily="2" charset="-122"/>
                <a:cs typeface="Calibri Light" panose="020F0302020204030204" pitchFamily="34" charset="0"/>
              </a:rPr>
            </a:br>
            <a:br>
              <a:rPr lang="fi-FI" sz="3600" dirty="0">
                <a:latin typeface="+mj-lt"/>
              </a:rPr>
            </a:br>
            <a:r>
              <a:rPr lang="fi-FI" sz="3600" b="1" dirty="0">
                <a:solidFill>
                  <a:schemeClr val="tx1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   </a:t>
            </a:r>
            <a:endParaRPr lang="fi-FI" dirty="0"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45061" name="Shape 315">
            <a:extLst>
              <a:ext uri="{FF2B5EF4-FFF2-40B4-BE49-F238E27FC236}">
                <a16:creationId xmlns:a16="http://schemas.microsoft.com/office/drawing/2014/main" id="{18BAA043-BFD4-4894-A658-93FE012C2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796925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Shape 313">
            <a:extLst>
              <a:ext uri="{FF2B5EF4-FFF2-40B4-BE49-F238E27FC236}">
                <a16:creationId xmlns:a16="http://schemas.microsoft.com/office/drawing/2014/main" id="{DEBD616D-EDF6-42AF-B0BE-0D2332C14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709" y="255527"/>
            <a:ext cx="2609481" cy="66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75D3E59A-FF08-4145-86DD-57A36AE28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95153" y="2120131"/>
            <a:ext cx="7017489" cy="4355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fi-FI" sz="2800" dirty="0"/>
              <a:t>Kaikukortin luovuttamisen yhteydessä asiakkaalle annetaan Kaikukortin tarjonnasta kertova </a:t>
            </a:r>
            <a:r>
              <a:rPr lang="fi-FI" sz="2800" b="1" dirty="0"/>
              <a:t>paikallinen Kaikukortti-esite (painettu tai tulostettu)</a:t>
            </a:r>
            <a:r>
              <a:rPr lang="fi-FI" sz="2800" dirty="0"/>
              <a:t>. 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2800" dirty="0"/>
              <a:t>Sinne on koottu tietoa paikallisesta tai alueellisesta Kaikukortti-tarjonnasta sekä yleistä tietoa Kaikukortista.</a:t>
            </a:r>
            <a:br>
              <a:rPr lang="fi-FI" sz="2800" dirty="0"/>
            </a:br>
            <a:endParaRPr lang="fi-FI" sz="2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i-FI" sz="2400" dirty="0">
              <a:highlight>
                <a:srgbClr val="FFFF00"/>
              </a:highlight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i-FI" sz="2400" dirty="0">
              <a:highlight>
                <a:srgbClr val="FFFF00"/>
              </a:highlight>
            </a:endParaRPr>
          </a:p>
        </p:txBody>
      </p:sp>
      <p:sp>
        <p:nvSpPr>
          <p:cNvPr id="9" name="Vuokaaviosymboli: Liitin 8">
            <a:extLst>
              <a:ext uri="{FF2B5EF4-FFF2-40B4-BE49-F238E27FC236}">
                <a16:creationId xmlns:a16="http://schemas.microsoft.com/office/drawing/2014/main" id="{61CD6653-0E80-65BC-3098-9F3CEC63B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06131" y="145682"/>
            <a:ext cx="875213" cy="927070"/>
          </a:xfrm>
          <a:prstGeom prst="flowChartConnector">
            <a:avLst/>
          </a:prstGeom>
          <a:solidFill>
            <a:srgbClr val="CAE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3" name="Vuokaaviosymboli: Liitin 12">
            <a:extLst>
              <a:ext uri="{FF2B5EF4-FFF2-40B4-BE49-F238E27FC236}">
                <a16:creationId xmlns:a16="http://schemas.microsoft.com/office/drawing/2014/main" id="{D57CEBD6-7760-E0A9-DF55-257B53F8B7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11607" y="163278"/>
            <a:ext cx="875213" cy="891879"/>
          </a:xfrm>
          <a:prstGeom prst="flowChartConnector">
            <a:avLst/>
          </a:prstGeom>
          <a:solidFill>
            <a:srgbClr val="F7EE1D"/>
          </a:solidFill>
          <a:ln>
            <a:solidFill>
              <a:srgbClr val="F7E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>
                <a:solidFill>
                  <a:schemeClr val="tx1"/>
                </a:solidFill>
              </a:rPr>
              <a:t>J</a:t>
            </a:r>
          </a:p>
        </p:txBody>
      </p:sp>
      <p:pic>
        <p:nvPicPr>
          <p:cNvPr id="14" name="Kuva 11" descr="Asiakasesite.">
            <a:extLst>
              <a:ext uri="{FF2B5EF4-FFF2-40B4-BE49-F238E27FC236}">
                <a16:creationId xmlns:a16="http://schemas.microsoft.com/office/drawing/2014/main" id="{CF373F13-552F-2344-0578-08C73B36A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9" t="18040" r="47000" b="14528"/>
          <a:stretch>
            <a:fillRect/>
          </a:stretch>
        </p:blipFill>
        <p:spPr bwMode="auto">
          <a:xfrm>
            <a:off x="8781344" y="2211571"/>
            <a:ext cx="3162300" cy="2905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orakulmio 13">
            <a:extLst>
              <a:ext uri="{FF2B5EF4-FFF2-40B4-BE49-F238E27FC236}">
                <a16:creationId xmlns:a16="http://schemas.microsoft.com/office/drawing/2014/main" id="{210E1695-E802-D246-73A7-C84E97205CC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1344" y="5332185"/>
            <a:ext cx="29908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i-FI" altLang="sv-FI" sz="1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Kuva: esimerkki paikallisesta asiakasesitteestä.  </a:t>
            </a:r>
          </a:p>
        </p:txBody>
      </p:sp>
    </p:spTree>
    <p:extLst>
      <p:ext uri="{BB962C8B-B14F-4D97-AF65-F5344CB8AC3E}">
        <p14:creationId xmlns:p14="http://schemas.microsoft.com/office/powerpoint/2010/main" val="2304633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F3606B-D63C-4D7A-8163-B4D69EFEBD0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467" y="92440"/>
            <a:ext cx="8312242" cy="1172834"/>
          </a:xfrm>
        </p:spPr>
        <p:txBody>
          <a:bodyPr>
            <a:normAutofit/>
          </a:bodyPr>
          <a:lstStyle/>
          <a:p>
            <a:r>
              <a:rPr lang="fi-FI" sz="3600"/>
              <a:t>Kaikukortin saajan tietojen kerääminen ja rekisteröinti Kaikukantaan</a:t>
            </a:r>
            <a:endParaRPr lang="fi-FI" sz="2000">
              <a:solidFill>
                <a:schemeClr val="tx1"/>
              </a:solidFill>
              <a:effectLst/>
              <a:highlight>
                <a:srgbClr val="FFFF00"/>
              </a:highlight>
            </a:endParaRPr>
          </a:p>
        </p:txBody>
      </p:sp>
      <p:pic>
        <p:nvPicPr>
          <p:cNvPr id="45061" name="Shape 315">
            <a:extLst>
              <a:ext uri="{FF2B5EF4-FFF2-40B4-BE49-F238E27FC236}">
                <a16:creationId xmlns:a16="http://schemas.microsoft.com/office/drawing/2014/main" id="{18BAA043-BFD4-4894-A658-93FE012C2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796925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hape 313">
            <a:extLst>
              <a:ext uri="{FF2B5EF4-FFF2-40B4-BE49-F238E27FC236}">
                <a16:creationId xmlns:a16="http://schemas.microsoft.com/office/drawing/2014/main" id="{53D0AFE1-CAEF-479E-ACD8-72E061C17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709" y="255527"/>
            <a:ext cx="2609481" cy="66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A8C58640-1355-46F8-B380-2EF4D8499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12467" y="1407090"/>
            <a:ext cx="10184793" cy="506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i-FI" sz="2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Kaikukortin saajalta kerätään </a:t>
            </a:r>
            <a:r>
              <a:rPr lang="fi-FI" sz="22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taustatiedot Kaikukantaan</a:t>
            </a:r>
            <a:r>
              <a:rPr lang="fi-FI" sz="2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fi-FI" sz="22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2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syntymävuosi, 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2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postinumero,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2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äidinkieli, 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2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sukupuoli, 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2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elämäntilanne sekä 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2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alle 18-vuotiaiden lasten tai lastenlasten määrä.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i-FI" sz="2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Tietojen antaminen on </a:t>
            </a:r>
            <a:r>
              <a:rPr lang="fi-FI" sz="22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pääosin vapaaehtoista</a:t>
            </a:r>
            <a:r>
              <a:rPr lang="fi-FI" sz="2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mutta syntymävuosi, postinumero ja lasten/lapsenlasten määrä ovat pakollisia.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i-FI" sz="2200" b="1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Huom</a:t>
            </a:r>
            <a:r>
              <a:rPr lang="fi-FI" sz="22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! </a:t>
            </a:r>
            <a:r>
              <a:rPr lang="fi-FI" sz="2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Kaikukortti ei toimi, ellei sitä ole rekisteröity Kaikukantaan. </a:t>
            </a:r>
            <a:r>
              <a:rPr lang="fi-FI" sz="2200" dirty="0">
                <a:ea typeface="Calibri" panose="020F0502020204030204" pitchFamily="34" charset="0"/>
                <a:cs typeface="Calibri" panose="020F0502020204030204" pitchFamily="34" charset="0"/>
              </a:rPr>
              <a:t>Kaikukortilla ei voi osallistua lasten kanssa, jos lapsia ei ole kirjattu Kaikukantaan. </a:t>
            </a:r>
            <a:endParaRPr lang="fi-FI" sz="22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i-FI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Työntekijä varmistaa asiakkaan oikeuden korttiin ja kertoo sen käyttöehdoista. 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i-FI" sz="2200" dirty="0">
                <a:cs typeface="Calibri" panose="020F0502020204030204" pitchFamily="34" charset="0"/>
              </a:rPr>
              <a:t>Kortin luovuttajan </a:t>
            </a:r>
            <a:r>
              <a:rPr lang="fi-FI" sz="2200" b="1" dirty="0">
                <a:cs typeface="Calibri" panose="020F0502020204030204" pitchFamily="34" charset="0"/>
              </a:rPr>
              <a:t>ei tarvitse tarkistaa</a:t>
            </a:r>
            <a:r>
              <a:rPr lang="fi-FI" sz="2200" dirty="0">
                <a:cs typeface="Calibri" panose="020F0502020204030204" pitchFamily="34" charset="0"/>
              </a:rPr>
              <a:t>, onko asiakas saanut kortin muualta. </a:t>
            </a:r>
            <a:endParaRPr lang="fi-FI" sz="2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Vuokaaviosymboli: Liitin 2">
            <a:extLst>
              <a:ext uri="{FF2B5EF4-FFF2-40B4-BE49-F238E27FC236}">
                <a16:creationId xmlns:a16="http://schemas.microsoft.com/office/drawing/2014/main" id="{8A00DF17-BE35-4B0A-4448-317BBEAC0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7260" y="907989"/>
            <a:ext cx="875213" cy="891879"/>
          </a:xfrm>
          <a:prstGeom prst="flowChartConnector">
            <a:avLst/>
          </a:prstGeom>
          <a:solidFill>
            <a:srgbClr val="F7EE1D"/>
          </a:solidFill>
          <a:ln>
            <a:solidFill>
              <a:srgbClr val="F7E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>
                <a:solidFill>
                  <a:schemeClr val="tx1"/>
                </a:solidFill>
              </a:rPr>
              <a:t>J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71CF8C2-2B42-BB46-4012-56CA4F1EB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1878">
            <a:off x="7895448" y="1051665"/>
            <a:ext cx="3309653" cy="301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33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DFE2C-BEA0-8A76-4920-501A3C775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Shape 315">
            <a:extLst>
              <a:ext uri="{FF2B5EF4-FFF2-40B4-BE49-F238E27FC236}">
                <a16:creationId xmlns:a16="http://schemas.microsoft.com/office/drawing/2014/main" id="{1BB512CF-8145-C20D-816C-8DF49DA5A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796925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hape 313">
            <a:extLst>
              <a:ext uri="{FF2B5EF4-FFF2-40B4-BE49-F238E27FC236}">
                <a16:creationId xmlns:a16="http://schemas.microsoft.com/office/drawing/2014/main" id="{6E524EA4-6480-3F96-BBA6-0EF5B586E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709" y="255527"/>
            <a:ext cx="2609481" cy="66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007FD7A9-30AD-C12D-D61F-F49FD3EA4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94389" y="838127"/>
            <a:ext cx="10419934" cy="5844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i-FI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Asiakkaalta kysytään suostumus </a:t>
            </a:r>
            <a:r>
              <a:rPr lang="fi-FI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tietojen tallentamiseen ja </a:t>
            </a:r>
            <a:br>
              <a:rPr lang="fi-FI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i-FI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hyvinvointia koskevien kysymysten kirjaamiseen.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i-FI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Tietoja käytetään tilastointiin ja Kaikukortti-toiminnan kehittämiseen.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i-FI" sz="2000" dirty="0"/>
              <a:t>Kaikukantaan ei tallenneta asiakkaan nimeä, henkilötunnusta tai tarkkaa osoitetta. </a:t>
            </a:r>
            <a:endParaRPr lang="fi-FI" sz="2000" dirty="0">
              <a:highlight>
                <a:srgbClr val="FFFF00"/>
              </a:highlight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i-FI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Asiakas voi </a:t>
            </a:r>
            <a:r>
              <a:rPr lang="fi-FI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peruuttaa suostumuksensa </a:t>
            </a:r>
            <a:r>
              <a:rPr lang="fi-FI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milloin tahansa.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i-FI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Asiakkaalle kerrotaan, että Kaikukantaan tallentuu tieto: </a:t>
            </a:r>
          </a:p>
          <a:p>
            <a:pPr marL="800100" lvl="1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i-FI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mistä organisaatiosta hän on saanut kortin, </a:t>
            </a:r>
          </a:p>
          <a:p>
            <a:pPr marL="800100" lvl="1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i-FI" sz="2000" dirty="0" err="1"/>
              <a:t>kortinhaltijuudesta</a:t>
            </a:r>
            <a:r>
              <a:rPr lang="fi-FI" sz="2000" dirty="0"/>
              <a:t> on pääteltävissä, että kortinhaltija on tiukassa taloudellisessa tilanteessa.</a:t>
            </a:r>
            <a:endParaRPr lang="fi-FI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i-FI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Vastaanottamalla Kaikukortin asiakas hyväksyy tietojen käsittelyn</a:t>
            </a:r>
            <a:r>
              <a:rPr lang="fi-FI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i-FI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Asiakas voi halutessaan </a:t>
            </a:r>
            <a:r>
              <a:rPr lang="fi-FI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tarkistaa</a:t>
            </a:r>
            <a:r>
              <a:rPr lang="fi-FI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Kaikukantaan tallennetut tiedot.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i-FI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Kaikki käsittely tapahtuu </a:t>
            </a:r>
            <a:r>
              <a:rPr lang="fi-FI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luottamuksellisesti</a:t>
            </a:r>
            <a:r>
              <a:rPr lang="fi-FI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i-FI" sz="2000" b="1" dirty="0"/>
              <a:t>Kaikukortin haltijan henkilöllisyys on salassa pidettävä tieto. </a:t>
            </a:r>
            <a:endParaRPr lang="fi-FI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i-FI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Kortin luovuttajan ei tarvitse tarkistaa, onko asiakas saanut kortin muualta.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i-FI" sz="2000" dirty="0"/>
              <a:t>Katso lisää kohdasta tietosuoja.</a:t>
            </a:r>
          </a:p>
        </p:txBody>
      </p:sp>
      <p:sp>
        <p:nvSpPr>
          <p:cNvPr id="3" name="Vuokaaviosymboli: Liitin 2">
            <a:extLst>
              <a:ext uri="{FF2B5EF4-FFF2-40B4-BE49-F238E27FC236}">
                <a16:creationId xmlns:a16="http://schemas.microsoft.com/office/drawing/2014/main" id="{C5DBFD77-D5F9-80E8-46A7-E392A1916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17250" y="31308"/>
            <a:ext cx="875213" cy="891879"/>
          </a:xfrm>
          <a:prstGeom prst="flowChartConnector">
            <a:avLst/>
          </a:prstGeom>
          <a:solidFill>
            <a:srgbClr val="F7EE1D"/>
          </a:solidFill>
          <a:ln>
            <a:solidFill>
              <a:srgbClr val="F7E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5804B4DD-4039-4EE9-BCA6-7F1D31C7E75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171" y="175032"/>
            <a:ext cx="7175722" cy="1111507"/>
          </a:xfrm>
        </p:spPr>
        <p:txBody>
          <a:bodyPr>
            <a:normAutofit/>
          </a:bodyPr>
          <a:lstStyle/>
          <a:p>
            <a:r>
              <a:rPr lang="fi-FI" sz="3600" dirty="0">
                <a:solidFill>
                  <a:schemeClr val="tx1"/>
                </a:solidFill>
                <a:latin typeface="+mj-lt"/>
              </a:rPr>
              <a:t>Suostumus ja tietojen käsittely</a:t>
            </a:r>
            <a:endParaRPr lang="fi-FI" sz="2700" dirty="0">
              <a:solidFill>
                <a:schemeClr val="tx1"/>
              </a:solidFill>
              <a:effectLst/>
              <a:highlight>
                <a:srgbClr val="FFFF00"/>
              </a:highlight>
              <a:latin typeface="+mj-lt"/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83870991-9F5B-0949-05D1-EB66FDF46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1878">
            <a:off x="10419383" y="5031542"/>
            <a:ext cx="1984808" cy="180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0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03EA990F-5164-4700-ADFD-060DE43E6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1878">
            <a:off x="10281005" y="5219369"/>
            <a:ext cx="1718141" cy="1563326"/>
          </a:xfrm>
          <a:prstGeom prst="rect">
            <a:avLst/>
          </a:prstGeom>
        </p:spPr>
      </p:pic>
      <p:pic>
        <p:nvPicPr>
          <p:cNvPr id="45061" name="Shape 315">
            <a:extLst>
              <a:ext uri="{FF2B5EF4-FFF2-40B4-BE49-F238E27FC236}">
                <a16:creationId xmlns:a16="http://schemas.microsoft.com/office/drawing/2014/main" id="{18BAA043-BFD4-4894-A658-93FE012C2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796925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6C1B017-F222-45F3-AD34-1802BFDCE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214" y="224738"/>
            <a:ext cx="6119729" cy="1174805"/>
          </a:xfrm>
        </p:spPr>
        <p:txBody>
          <a:bodyPr/>
          <a:lstStyle/>
          <a:p>
            <a:pPr rtl="0" eaLnBrk="1" latinLnBrk="0" hangingPunct="1"/>
            <a:r>
              <a:rPr lang="fi-FI" sz="3600" dirty="0">
                <a:solidFill>
                  <a:schemeClr val="tx1"/>
                </a:solidFill>
                <a:effectLst/>
                <a:latin typeface="+mj-lt"/>
                <a:ea typeface="SimSun" panose="02010600030101010101" pitchFamily="2" charset="-122"/>
                <a:cs typeface="Calibri Light" panose="020F0302020204030204" pitchFamily="34" charset="0"/>
              </a:rPr>
              <a:t>Kaikukortin voimassaolon jatkaminen ja päättäminen  </a:t>
            </a:r>
            <a:endParaRPr lang="fi-FI" dirty="0">
              <a:solidFill>
                <a:schemeClr val="tx1"/>
              </a:solidFill>
              <a:effectLst/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1F32573E-5365-4E08-8711-DEE8F2159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51924" y="1544364"/>
            <a:ext cx="5391406" cy="4538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fi-FI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Jos asiakkaan kortin voimassaoloaikaa on tarve jatkaa, ei tarvitse antaa uutta korttia, vaan jo jaetun kortin voimassaoloaikaa voi jatkaa suoraan Kaikukannassa. 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fi-FI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Kortinjakaja voi myös päättää Kaikukortin voimassaolon tai merkitä kortin otetuksi pois käytöstä, minkä jälkeen kortti ei ole käytettävissä Kaikukortti-kohteissa.. </a:t>
            </a:r>
            <a:endParaRPr lang="fi-FI" sz="2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uva 2" descr="Pahvisen Kaikukortin sisäsivu.">
            <a:extLst>
              <a:ext uri="{FF2B5EF4-FFF2-40B4-BE49-F238E27FC236}">
                <a16:creationId xmlns:a16="http://schemas.microsoft.com/office/drawing/2014/main" id="{1E7431C7-F426-FD0E-9E4B-3C9AF4D802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44238">
            <a:off x="6972904" y="2391525"/>
            <a:ext cx="4414065" cy="30053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Vuokaaviosymboli: Liitin 3">
            <a:extLst>
              <a:ext uri="{FF2B5EF4-FFF2-40B4-BE49-F238E27FC236}">
                <a16:creationId xmlns:a16="http://schemas.microsoft.com/office/drawing/2014/main" id="{91DAB888-E6AA-3D72-A761-071C0DA85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20179" y="335149"/>
            <a:ext cx="875213" cy="891879"/>
          </a:xfrm>
          <a:prstGeom prst="flowChartConnector">
            <a:avLst/>
          </a:prstGeom>
          <a:solidFill>
            <a:srgbClr val="F7EE1D"/>
          </a:solidFill>
          <a:ln>
            <a:solidFill>
              <a:srgbClr val="F7E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>
                <a:solidFill>
                  <a:schemeClr val="tx1"/>
                </a:solidFill>
              </a:rPr>
              <a:t>J</a:t>
            </a:r>
          </a:p>
        </p:txBody>
      </p:sp>
      <p:pic>
        <p:nvPicPr>
          <p:cNvPr id="5" name="Shape 313">
            <a:extLst>
              <a:ext uri="{FF2B5EF4-FFF2-40B4-BE49-F238E27FC236}">
                <a16:creationId xmlns:a16="http://schemas.microsoft.com/office/drawing/2014/main" id="{04A81771-EE0A-955D-9E9E-CC6680FC5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232" y="435306"/>
            <a:ext cx="2984454" cy="7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232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BC8EB4-F771-4F02-B3C7-EDFB6818764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065" y="312109"/>
            <a:ext cx="7652735" cy="1157605"/>
          </a:xfrm>
        </p:spPr>
        <p:txBody>
          <a:bodyPr>
            <a:normAutofit fontScale="90000"/>
          </a:bodyPr>
          <a:lstStyle/>
          <a:p>
            <a:pPr rtl="0" eaLnBrk="1" latinLnBrk="0" hangingPunct="1"/>
            <a:r>
              <a:rPr lang="fi-FI" sz="44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Mikä on Kaikukanta ja </a:t>
            </a:r>
            <a:r>
              <a:rPr lang="fi-FI" sz="44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OmaKaiku</a:t>
            </a:r>
            <a:r>
              <a:rPr lang="fi-FI" sz="44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? 1/2</a:t>
            </a:r>
            <a:endParaRPr lang="fi-FI" sz="4400" dirty="0">
              <a:effectLst/>
              <a:latin typeface="+mj-lt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AE046A1D-9F69-45CF-92BB-20AC1126F2D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089505" y="1783224"/>
            <a:ext cx="8157940" cy="455509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2800" b="1" dirty="0"/>
              <a:t>Kaikukanta</a:t>
            </a:r>
            <a:r>
              <a:rPr lang="fi-FI" sz="2400" dirty="0"/>
              <a:t> </a:t>
            </a:r>
            <a:br>
              <a:rPr lang="fi-FI" sz="2400" dirty="0"/>
            </a:br>
            <a:r>
              <a:rPr lang="fi-FI" sz="2400" dirty="0"/>
              <a:t>on Kaikukeskuksen ylläpitämä valtakunnallinen Kaikukortti-rekisteri. Kaikukannassa Kaikukortin jakaja rekisteröi asiakkaan tiedot sähköiselle lomakkeelle ja Kaikukortti-kohde tai lipunvälittäjä puolestaan Kaikukortin käytön.  </a:t>
            </a:r>
            <a:br>
              <a:rPr lang="fi-FI" sz="2400" dirty="0"/>
            </a:br>
            <a:endParaRPr lang="fi-FI" sz="2400" dirty="0"/>
          </a:p>
          <a:p>
            <a:r>
              <a:rPr lang="fi-FI" sz="2800" b="1" dirty="0" err="1"/>
              <a:t>OmaKaiku</a:t>
            </a:r>
            <a:r>
              <a:rPr lang="fi-FI" sz="2400" b="1" dirty="0"/>
              <a:t> </a:t>
            </a:r>
            <a:br>
              <a:rPr lang="fi-FI" sz="2400" b="1" dirty="0"/>
            </a:br>
            <a:r>
              <a:rPr lang="fi-FI" sz="2400" dirty="0"/>
              <a:t>on Kaikukortin haltijalle tarkoitettu oma palvelu, josta käyttäjä voi katsoa oman Kaikukorttinsa käyttöhistoriaa, voi lähettää palautetta Kaikukortti-kohteille sekä katsoa Kaikukorttikohteiden julkaisemaa tarjontaa. </a:t>
            </a:r>
          </a:p>
          <a:p>
            <a:endParaRPr lang="fi-FI" dirty="0">
              <a:highlight>
                <a:srgbClr val="FFFF00"/>
              </a:highlight>
            </a:endParaRPr>
          </a:p>
        </p:txBody>
      </p:sp>
      <p:pic>
        <p:nvPicPr>
          <p:cNvPr id="45061" name="Shape 315">
            <a:extLst>
              <a:ext uri="{FF2B5EF4-FFF2-40B4-BE49-F238E27FC236}">
                <a16:creationId xmlns:a16="http://schemas.microsoft.com/office/drawing/2014/main" id="{18BAA043-BFD4-4894-A658-93FE012C2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796925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hape 313">
            <a:extLst>
              <a:ext uri="{FF2B5EF4-FFF2-40B4-BE49-F238E27FC236}">
                <a16:creationId xmlns:a16="http://schemas.microsoft.com/office/drawing/2014/main" id="{31E61DB1-8CC5-48F5-B92D-F9482B5B4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476" y="141257"/>
            <a:ext cx="2984454" cy="7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uokaaviosymboli: Liitin 2">
            <a:extLst>
              <a:ext uri="{FF2B5EF4-FFF2-40B4-BE49-F238E27FC236}">
                <a16:creationId xmlns:a16="http://schemas.microsoft.com/office/drawing/2014/main" id="{4AA88C05-A721-4256-6356-80FCF583F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70717" y="1145751"/>
            <a:ext cx="875213" cy="927070"/>
          </a:xfrm>
          <a:prstGeom prst="flowChartConnector">
            <a:avLst/>
          </a:prstGeom>
          <a:solidFill>
            <a:srgbClr val="CAE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4" name="Vuokaaviosymboli: Liitin 3">
            <a:extLst>
              <a:ext uri="{FF2B5EF4-FFF2-40B4-BE49-F238E27FC236}">
                <a16:creationId xmlns:a16="http://schemas.microsoft.com/office/drawing/2014/main" id="{5A81A2F3-30DB-018D-D664-57749BC23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08090" y="1145751"/>
            <a:ext cx="875213" cy="891879"/>
          </a:xfrm>
          <a:prstGeom prst="flowChartConnector">
            <a:avLst/>
          </a:prstGeom>
          <a:solidFill>
            <a:srgbClr val="F7EE1D"/>
          </a:solidFill>
          <a:ln>
            <a:solidFill>
              <a:srgbClr val="F7E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>
                <a:solidFill>
                  <a:schemeClr val="tx1"/>
                </a:solidFill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2526696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C99822-7548-4F62-5538-6B0FBAEB6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E2172A-DA64-52F6-D3CE-4629D788667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060" y="141257"/>
            <a:ext cx="11360800" cy="763600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fi-FI" sz="42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Mikä on Kaikukanta ja </a:t>
            </a:r>
            <a:r>
              <a:rPr lang="fi-FI" sz="42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OmaKaiku</a:t>
            </a:r>
            <a:r>
              <a:rPr lang="fi-FI" sz="42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? 2/2 </a:t>
            </a:r>
            <a:endParaRPr lang="fi-FI" sz="4200" dirty="0">
              <a:effectLst/>
              <a:latin typeface="+mj-lt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3C8D3A9-18E0-258C-11F8-D2B53E5C8AA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018252" y="825579"/>
            <a:ext cx="9021340" cy="60324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i-FI" sz="2400" dirty="0"/>
              <a:t>Kaikukortin jakaja voi luoda asiakkaalle </a:t>
            </a:r>
            <a:r>
              <a:rPr lang="fi-FI" sz="2400" dirty="0" err="1"/>
              <a:t>OmaKaiku</a:t>
            </a:r>
            <a:r>
              <a:rPr lang="fi-FI" sz="2400" dirty="0"/>
              <a:t>-tilin. </a:t>
            </a:r>
            <a:br>
              <a:rPr lang="fi-FI" sz="2400" dirty="0"/>
            </a:br>
            <a:r>
              <a:rPr lang="fi-FI" sz="2400" dirty="0"/>
              <a:t>Tili luodaan Kaikukannassa.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i-FI" sz="2400" dirty="0" err="1"/>
              <a:t>OmaKaiun</a:t>
            </a:r>
            <a:r>
              <a:rPr lang="fi-FI" sz="2400" dirty="0"/>
              <a:t> voi luoda ainoastaan, jos Kaikukortin haltijalla on henkilökohtainen sähköpostiosoite. Kaikukortin haltija kirjautuu OmaKaikuun osoitteesta: </a:t>
            </a:r>
            <a:r>
              <a:rPr lang="fi-FI" sz="2400" u="sng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omakaiku.fi</a:t>
            </a:r>
            <a:r>
              <a:rPr lang="fi-FI" sz="2400" u="sng" dirty="0">
                <a:solidFill>
                  <a:srgbClr val="0070C0"/>
                </a:solidFill>
              </a:rPr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400" b="1" dirty="0"/>
              <a:t>Asiakkaan tunnistetiedot </a:t>
            </a:r>
            <a:r>
              <a:rPr lang="fi-FI" sz="2400" dirty="0"/>
              <a:t>[etunimi, sukunimi, sähköpostiosoite, puhelinnumero, paikkakunta ja käyttöliittymän kieli (suomi, ruotsi tai englanti] </a:t>
            </a:r>
            <a:r>
              <a:rPr lang="fi-FI" sz="2400" b="1" dirty="0"/>
              <a:t>tallentuvat ainoastaan OmaKaikuun</a:t>
            </a:r>
            <a:r>
              <a:rPr lang="fi-FI" sz="2400" dirty="0"/>
              <a:t>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i-FI" sz="2400" b="1" dirty="0"/>
              <a:t>Kaikukantaan ei tallenneta tietoja, joista asiakas voidaan tunnistaa</a:t>
            </a:r>
            <a:r>
              <a:rPr lang="fi-FI" sz="2400" dirty="0"/>
              <a:t>. Kenelläkään Kaikukannan käyttäjällä ei ole pääsyä OmaKaikuun tallennettuihin tietoihin.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i-FI" sz="2400" dirty="0"/>
              <a:t>Jos asiakas haluaa ottaa käyttöön </a:t>
            </a:r>
            <a:r>
              <a:rPr lang="fi-FI" sz="2400" b="1" dirty="0"/>
              <a:t>mobiili-Kaikukortin</a:t>
            </a:r>
            <a:r>
              <a:rPr lang="fi-FI" sz="2400" dirty="0"/>
              <a:t>, </a:t>
            </a:r>
            <a:r>
              <a:rPr lang="fi-FI" sz="2400" dirty="0" err="1"/>
              <a:t>OmaKaiku</a:t>
            </a:r>
            <a:r>
              <a:rPr lang="fi-FI" sz="2400" dirty="0"/>
              <a:t>-tilin luominen on pakollista.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i-FI" sz="2400" dirty="0"/>
              <a:t>Lue lisää Kaikukannasta: </a:t>
            </a:r>
            <a:r>
              <a:rPr lang="fi-FI" sz="24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kaikukortti.fi/kaikukanta/</a:t>
            </a:r>
            <a:r>
              <a:rPr lang="fi-FI" sz="2400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45061" name="Shape 315">
            <a:extLst>
              <a:ext uri="{FF2B5EF4-FFF2-40B4-BE49-F238E27FC236}">
                <a16:creationId xmlns:a16="http://schemas.microsoft.com/office/drawing/2014/main" id="{EC826ECA-69E1-2EB7-83E7-16A77C209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796925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hape 313">
            <a:extLst>
              <a:ext uri="{FF2B5EF4-FFF2-40B4-BE49-F238E27FC236}">
                <a16:creationId xmlns:a16="http://schemas.microsoft.com/office/drawing/2014/main" id="{0D9F2648-1517-8471-3101-289CF7E1F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537" y="141256"/>
            <a:ext cx="2409095" cy="61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uokaaviosymboli: Liitin 2">
            <a:extLst>
              <a:ext uri="{FF2B5EF4-FFF2-40B4-BE49-F238E27FC236}">
                <a16:creationId xmlns:a16="http://schemas.microsoft.com/office/drawing/2014/main" id="{CE2C773D-F4AB-2C66-A755-6D4E9430C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54940" y="1247965"/>
            <a:ext cx="875213" cy="927070"/>
          </a:xfrm>
          <a:prstGeom prst="flowChartConnector">
            <a:avLst/>
          </a:prstGeom>
          <a:solidFill>
            <a:srgbClr val="CAE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4" name="Vuokaaviosymboli: Liitin 3">
            <a:extLst>
              <a:ext uri="{FF2B5EF4-FFF2-40B4-BE49-F238E27FC236}">
                <a16:creationId xmlns:a16="http://schemas.microsoft.com/office/drawing/2014/main" id="{AF7335F1-047A-B57E-E3CD-8DB132AD6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39592" y="1247965"/>
            <a:ext cx="875213" cy="891879"/>
          </a:xfrm>
          <a:prstGeom prst="flowChartConnector">
            <a:avLst/>
          </a:prstGeom>
          <a:solidFill>
            <a:srgbClr val="F7EE1D"/>
          </a:solidFill>
          <a:ln>
            <a:solidFill>
              <a:srgbClr val="F7E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>
                <a:solidFill>
                  <a:schemeClr val="tx1"/>
                </a:solidFill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3616707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7228B2-E344-44E1-86D7-C9955A2DE22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60" y="127053"/>
            <a:ext cx="11360800" cy="763600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sv-FI" sz="4200" kern="1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Yhteisön</a:t>
            </a:r>
            <a:r>
              <a:rPr lang="sv-FI" sz="4200" kern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v-FI" sz="4200" kern="1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Kaikukortti</a:t>
            </a:r>
            <a:r>
              <a:rPr lang="sv-FI" sz="4200" kern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ja </a:t>
            </a:r>
            <a:r>
              <a:rPr lang="sv-FI" sz="4200" kern="1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pienryhmäkäynnit</a:t>
            </a:r>
            <a:r>
              <a:rPr lang="sv-FI" sz="4200" kern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i-FI" sz="4200" dirty="0">
              <a:effectLst/>
              <a:latin typeface="+mj-lt"/>
            </a:endParaRP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46114E43-4BAB-4505-B3C0-A9E6757BF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0000">
            <a:off x="8431032" y="1295433"/>
            <a:ext cx="3979868" cy="1854324"/>
          </a:xfrm>
          <a:prstGeom prst="rect">
            <a:avLst/>
          </a:prstGeom>
        </p:spPr>
      </p:pic>
      <p:pic>
        <p:nvPicPr>
          <p:cNvPr id="45061" name="Shape 315">
            <a:extLst>
              <a:ext uri="{FF2B5EF4-FFF2-40B4-BE49-F238E27FC236}">
                <a16:creationId xmlns:a16="http://schemas.microsoft.com/office/drawing/2014/main" id="{18BAA043-BFD4-4894-A658-93FE012C2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796925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2F782C4C-4787-43CA-96ED-610340466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8396" y="890652"/>
            <a:ext cx="7479398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2200" dirty="0"/>
              <a:t>Yhteisön Kaikukortti on kortti, joka on tarkoitettu </a:t>
            </a:r>
            <a:r>
              <a:rPr lang="fi-FI" sz="2200" b="1" dirty="0"/>
              <a:t>Kaikukorttia jakavan paikan</a:t>
            </a:r>
            <a:r>
              <a:rPr lang="fi-FI" sz="2200" dirty="0"/>
              <a:t> työntekijän tai sitä edustavan henkilön, esimerkiksi vapaaehtoisen tai opiskelijan, tai kumppaniorganisaation*</a:t>
            </a:r>
            <a:r>
              <a:rPr lang="fi-FI" sz="2200" b="1" dirty="0"/>
              <a:t> käytettäväksi maksuttomien pääsylippujen </a:t>
            </a:r>
            <a:r>
              <a:rPr lang="fi-FI" sz="2200" dirty="0"/>
              <a:t>hankkimiseen.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2200" dirty="0"/>
              <a:t>​Yhteisön Kaikukortin tavoitteena on tukea Kaikukortin haltijoiden osallistumista ja osallisuutta.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2200" dirty="0"/>
              <a:t>Yhteisön Kaikukorttia voi käyttää pienryhmässä (2-5 henkilöä) tai asiakkaan kanssa kahdestaan. Pienryhmän 16-vuotta täyttäneillä jäsenillä pitää olla omat Kaikukortit. 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2200" b="1" dirty="0"/>
              <a:t>Huom. </a:t>
            </a:r>
            <a:r>
              <a:rPr lang="fi-FI" sz="2200" dirty="0"/>
              <a:t>Yhteisön Kaikukorttia ei voi käyttää mihinkään muuhun kuin osallistumiseen yhdessä Kaikukortin haltijoiden kanssa. </a:t>
            </a:r>
            <a:br>
              <a:rPr lang="fi-FI" sz="2200" dirty="0"/>
            </a:br>
            <a:endParaRPr lang="fi-FI" sz="2200" dirty="0"/>
          </a:p>
          <a:p>
            <a:pPr>
              <a:spcBef>
                <a:spcPts val="600"/>
              </a:spcBef>
            </a:pPr>
            <a:r>
              <a:rPr lang="fi-FI" dirty="0"/>
              <a:t>*Kaikukortin paikallinen vastuuhenkilö voi luovuttaa Yhteisön Kaikukortin myös </a:t>
            </a:r>
            <a:r>
              <a:rPr lang="fi-FI" b="1" dirty="0"/>
              <a:t>kumppaniorganisaatiolle</a:t>
            </a:r>
            <a:r>
              <a:rPr lang="fi-FI" dirty="0"/>
              <a:t>, joka ei jaa Kaikukortteja, mutta joka on tekemisissä Kaikukortin haltijoiden kanssa ja voi toteuttaa ryhmäkäyntejä. 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A668E152-FAE9-5249-CDBF-1C4F97A919DE}"/>
              </a:ext>
            </a:extLst>
          </p:cNvPr>
          <p:cNvSpPr txBox="1"/>
          <p:nvPr/>
        </p:nvSpPr>
        <p:spPr>
          <a:xfrm>
            <a:off x="8626260" y="3301489"/>
            <a:ext cx="275795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/>
              <a:t>Kuva: Yhteisön Kaikukortti ja asiakkaan Kaikukortit</a:t>
            </a:r>
          </a:p>
        </p:txBody>
      </p:sp>
      <p:pic>
        <p:nvPicPr>
          <p:cNvPr id="4" name="Kuva 3" descr="Mobiii Yhteisön Kaikukortti, jossa on QR-koodi ja sana Kaikukortti.">
            <a:extLst>
              <a:ext uri="{FF2B5EF4-FFF2-40B4-BE49-F238E27FC236}">
                <a16:creationId xmlns:a16="http://schemas.microsoft.com/office/drawing/2014/main" id="{3DFE1DFC-3D0F-1C72-3786-A8479D3BCCC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5891" t="6183" r="13966" b="4841"/>
          <a:stretch>
            <a:fillRect/>
          </a:stretch>
        </p:blipFill>
        <p:spPr>
          <a:xfrm>
            <a:off x="8781702" y="4027279"/>
            <a:ext cx="1219725" cy="2312395"/>
          </a:xfrm>
          <a:prstGeom prst="rect">
            <a:avLst/>
          </a:prstGeom>
        </p:spPr>
      </p:pic>
      <p:sp>
        <p:nvSpPr>
          <p:cNvPr id="6" name="Vuokaaviosymboli: Liitin 5">
            <a:extLst>
              <a:ext uri="{FF2B5EF4-FFF2-40B4-BE49-F238E27FC236}">
                <a16:creationId xmlns:a16="http://schemas.microsoft.com/office/drawing/2014/main" id="{9B192F81-D611-4215-8422-6E2BE758E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730833" y="305992"/>
            <a:ext cx="875213" cy="891879"/>
          </a:xfrm>
          <a:prstGeom prst="flowChartConnector">
            <a:avLst/>
          </a:prstGeom>
          <a:solidFill>
            <a:srgbClr val="F7EE1D"/>
          </a:solidFill>
          <a:ln>
            <a:solidFill>
              <a:srgbClr val="F7E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D748D0D-7FE4-CDD4-327A-E7C0AC0B93DB}"/>
              </a:ext>
            </a:extLst>
          </p:cNvPr>
          <p:cNvSpPr txBox="1"/>
          <p:nvPr/>
        </p:nvSpPr>
        <p:spPr>
          <a:xfrm>
            <a:off x="8626260" y="6419133"/>
            <a:ext cx="3663573" cy="3718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/>
              <a:t>Kuva: Yhteisön </a:t>
            </a:r>
            <a:r>
              <a:rPr lang="fi-FI" err="1"/>
              <a:t>mobiii</a:t>
            </a:r>
            <a:r>
              <a:rPr lang="fi-FI"/>
              <a:t>-Kaikukortti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8040B8E-27CC-30E9-64A8-52FE97B43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1878">
            <a:off x="10400502" y="4455278"/>
            <a:ext cx="1718141" cy="156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93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1BC0FB-D658-40D3-87BE-BC4E36EC8F5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753" y="183605"/>
            <a:ext cx="6585912" cy="1355684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fi-FI" sz="44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Muuta huomioitavaa kortinjakajatahoissa</a:t>
            </a:r>
            <a:endParaRPr lang="fi-FI" sz="4400" dirty="0">
              <a:effectLst/>
              <a:latin typeface="+mj-lt"/>
            </a:endParaRPr>
          </a:p>
        </p:txBody>
      </p:sp>
      <p:pic>
        <p:nvPicPr>
          <p:cNvPr id="45061" name="Shape 315">
            <a:extLst>
              <a:ext uri="{FF2B5EF4-FFF2-40B4-BE49-F238E27FC236}">
                <a16:creationId xmlns:a16="http://schemas.microsoft.com/office/drawing/2014/main" id="{18BAA043-BFD4-4894-A658-93FE012C2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796925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E1E55226-81E3-4881-86FA-428943029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1188" y="1563287"/>
            <a:ext cx="6933852" cy="4780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Tavoitteena on, että Kaikukortti-verkostojen kortinjakajatahot hyödyntäisivät pienryhmäkäynteihin julkista liikennettä tai työpaikkansa mahdollisia autoja.</a:t>
            </a:r>
            <a:endParaRPr lang="fi-FI" sz="24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Kaikukortti-työskentely pyritään kirjaamaan asiakkaan mahdolliseen kirjalliseen suunnitelmaan, sillä asiakkaan kuljettaminen työn puolesta saattaa edellyttää tätä.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Kaikukortin haltijoita kannattaa kannustaa hyödyntämään julkista liikennettä kulkemisessa Kaikukortti-kohteeseen, jos se on mahdollista. </a:t>
            </a:r>
          </a:p>
        </p:txBody>
      </p:sp>
      <p:pic>
        <p:nvPicPr>
          <p:cNvPr id="18" name="Shape 313">
            <a:extLst>
              <a:ext uri="{FF2B5EF4-FFF2-40B4-BE49-F238E27FC236}">
                <a16:creationId xmlns:a16="http://schemas.microsoft.com/office/drawing/2014/main" id="{EFF2376F-65D5-4980-A32D-1E9E379C1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709" y="255527"/>
            <a:ext cx="2609481" cy="66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Vuokaaviosymboli: Liitin 3">
            <a:extLst>
              <a:ext uri="{FF2B5EF4-FFF2-40B4-BE49-F238E27FC236}">
                <a16:creationId xmlns:a16="http://schemas.microsoft.com/office/drawing/2014/main" id="{F8C56144-4F90-2412-51E3-45C15A872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80375" y="1093350"/>
            <a:ext cx="875213" cy="891879"/>
          </a:xfrm>
          <a:prstGeom prst="flowChartConnector">
            <a:avLst/>
          </a:prstGeom>
          <a:solidFill>
            <a:srgbClr val="F7EE1D"/>
          </a:solidFill>
          <a:ln>
            <a:solidFill>
              <a:srgbClr val="F7E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>
                <a:solidFill>
                  <a:schemeClr val="tx1"/>
                </a:solidFill>
              </a:rPr>
              <a:t>J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D7BE571-1148-6152-06D3-6E8C48A5C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1878">
            <a:off x="7520156" y="2241173"/>
            <a:ext cx="4720436" cy="429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122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3B5E15-69F1-44CE-9D74-4CDF71BCE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386" y="184506"/>
            <a:ext cx="8196403" cy="658835"/>
          </a:xfrm>
        </p:spPr>
        <p:txBody>
          <a:bodyPr>
            <a:noAutofit/>
          </a:bodyPr>
          <a:lstStyle/>
          <a:p>
            <a:pPr rtl="0" eaLnBrk="1" latinLnBrk="0" hangingPunct="1"/>
            <a:r>
              <a:rPr lang="sv-FI" sz="39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Mikä</a:t>
            </a:r>
            <a:r>
              <a:rPr lang="sv-FI" sz="39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sv-FI" sz="39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tarjonta</a:t>
            </a:r>
            <a:r>
              <a:rPr lang="sv-FI" sz="39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 on </a:t>
            </a:r>
            <a:r>
              <a:rPr lang="sv-FI" sz="39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Kaikukortin</a:t>
            </a:r>
            <a:r>
              <a:rPr lang="sv-FI" sz="39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sv-FI" sz="39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piirissä</a:t>
            </a:r>
            <a:r>
              <a:rPr lang="sv-FI" sz="39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?  </a:t>
            </a:r>
            <a:endParaRPr lang="fi-FI" sz="3900" dirty="0">
              <a:effectLst/>
              <a:latin typeface="+mj-lt"/>
            </a:endParaRPr>
          </a:p>
        </p:txBody>
      </p:sp>
      <p:pic>
        <p:nvPicPr>
          <p:cNvPr id="45061" name="Shape 315">
            <a:extLst>
              <a:ext uri="{FF2B5EF4-FFF2-40B4-BE49-F238E27FC236}">
                <a16:creationId xmlns:a16="http://schemas.microsoft.com/office/drawing/2014/main" id="{18BAA043-BFD4-4894-A658-93FE012C2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796925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F96FD74E-C9EA-40DF-BF39-07C2EDF0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9387" y="1016104"/>
            <a:ext cx="9624590" cy="6504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3200" b="1" kern="0" dirty="0">
                <a:ea typeface="SimSun" panose="02010600030101010101" pitchFamily="2" charset="-122"/>
                <a:cs typeface="Times New Roman" panose="02020603050405020304" pitchFamily="18" charset="0"/>
              </a:rPr>
              <a:t>Yhdenvertaisuus osallistumisessa</a:t>
            </a:r>
          </a:p>
          <a:p>
            <a:pPr marL="342900" lvl="0" indent="-342900">
              <a:spcBef>
                <a:spcPts val="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400" dirty="0"/>
              <a:t>Kaikukortti-toiminnan perusarvona on yhdenvertaiset osallistumismahdollisuudet. </a:t>
            </a:r>
          </a:p>
          <a:p>
            <a:pPr marL="342900" indent="-342900">
              <a:spcBef>
                <a:spcPts val="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400" dirty="0"/>
              <a:t>Kaikukortilla voi hankkia maksuttomia pääsylippuja ja kurssipaikkoja kaikkiin niihin kohteisiin, jotka kuuluvat valtakunnalliseen </a:t>
            </a:r>
            <a:br>
              <a:rPr lang="fi-FI" sz="2400" dirty="0"/>
            </a:br>
            <a:r>
              <a:rPr lang="fi-FI" sz="2400" dirty="0"/>
              <a:t>Kaikukortti-verkostoon. </a:t>
            </a:r>
          </a:p>
          <a:p>
            <a:pPr marL="342900" indent="-342900">
              <a:spcBef>
                <a:spcPts val="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400" dirty="0"/>
              <a:t>Kaikukortilla voi tehdä hankintoja siihen tarjontaan, joka tapahtuu </a:t>
            </a:r>
            <a:r>
              <a:rPr lang="fi-FI" sz="2400" b="1" dirty="0"/>
              <a:t>Kaikukortin voimassaolon </a:t>
            </a:r>
            <a:r>
              <a:rPr lang="fi-FI" sz="2400" dirty="0"/>
              <a:t>aikana. </a:t>
            </a:r>
          </a:p>
          <a:p>
            <a:pPr marL="342900" lvl="0" indent="-342900">
              <a:spcBef>
                <a:spcPts val="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400" dirty="0"/>
              <a:t>Yksittäisen Kaikukortin käytön määrälle ei pääsääntöisesti ole asetettu rajoitusta.</a:t>
            </a:r>
          </a:p>
          <a:p>
            <a:pPr marL="342900" indent="-342900">
              <a:spcBef>
                <a:spcPts val="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400" dirty="0"/>
              <a:t>Lähtökohtaisesti Kaikukortti-kohteen kaikki omat tuotannot</a:t>
            </a:r>
            <a:br>
              <a:rPr lang="fi-FI" sz="2400" dirty="0"/>
            </a:br>
            <a:r>
              <a:rPr lang="fi-FI" sz="2400" dirty="0"/>
              <a:t>ja oma tarjonta kuuluvat Kaikukortin piiriin. </a:t>
            </a:r>
          </a:p>
          <a:p>
            <a:pPr marL="342900" lvl="0" indent="-342900">
              <a:spcBef>
                <a:spcPts val="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i-FI" sz="2400" dirty="0"/>
          </a:p>
          <a:p>
            <a:pPr marL="342900" indent="-342900">
              <a:spcBef>
                <a:spcPts val="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3" name="Vuokaaviosymboli: Liitin 2">
            <a:extLst>
              <a:ext uri="{FF2B5EF4-FFF2-40B4-BE49-F238E27FC236}">
                <a16:creationId xmlns:a16="http://schemas.microsoft.com/office/drawing/2014/main" id="{276ACB1F-9F6B-9049-4148-E4837B20C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18111" y="184506"/>
            <a:ext cx="875213" cy="927070"/>
          </a:xfrm>
          <a:prstGeom prst="flowChartConnector">
            <a:avLst/>
          </a:prstGeom>
          <a:solidFill>
            <a:srgbClr val="CAE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>
                <a:solidFill>
                  <a:schemeClr val="tx1"/>
                </a:solidFill>
              </a:rPr>
              <a:t>K</a:t>
            </a:r>
          </a:p>
        </p:txBody>
      </p:sp>
      <p:pic>
        <p:nvPicPr>
          <p:cNvPr id="5" name="Shape 313">
            <a:extLst>
              <a:ext uri="{FF2B5EF4-FFF2-40B4-BE49-F238E27FC236}">
                <a16:creationId xmlns:a16="http://schemas.microsoft.com/office/drawing/2014/main" id="{DA51EF75-5C15-E7A9-E9EB-8EFB4B1C8F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764" y="206238"/>
            <a:ext cx="2490052" cy="63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FCA945CE-BD86-5577-CBD6-CCC699AFB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6" t="276" r="18783" b="38143"/>
          <a:stretch>
            <a:fillRect/>
          </a:stretch>
        </p:blipFill>
        <p:spPr>
          <a:xfrm rot="4700807">
            <a:off x="7930741" y="2884289"/>
            <a:ext cx="5850605" cy="294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951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14BFE7-A02B-475D-8763-E6694FEF5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689" y="151652"/>
            <a:ext cx="6388861" cy="913315"/>
          </a:xfrm>
        </p:spPr>
        <p:txBody>
          <a:bodyPr>
            <a:noAutofit/>
          </a:bodyPr>
          <a:lstStyle/>
          <a:p>
            <a:pPr rtl="0" eaLnBrk="1" latinLnBrk="0" hangingPunct="1"/>
            <a:r>
              <a:rPr lang="fi-FI" sz="4400" dirty="0">
                <a:solidFill>
                  <a:schemeClr val="tx1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Mahdollisuus rajauksiin 1/6 </a:t>
            </a:r>
            <a:endParaRPr lang="fi-FI" sz="4400" dirty="0">
              <a:solidFill>
                <a:schemeClr val="tx1"/>
              </a:solidFill>
              <a:effectLst/>
              <a:highlight>
                <a:srgbClr val="FFFF00"/>
              </a:highlight>
              <a:latin typeface="+mj-lt"/>
            </a:endParaRPr>
          </a:p>
        </p:txBody>
      </p:sp>
      <p:pic>
        <p:nvPicPr>
          <p:cNvPr id="45061" name="Shape 315">
            <a:extLst>
              <a:ext uri="{FF2B5EF4-FFF2-40B4-BE49-F238E27FC236}">
                <a16:creationId xmlns:a16="http://schemas.microsoft.com/office/drawing/2014/main" id="{18BAA043-BFD4-4894-A658-93FE012C2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796925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40ECEA45-A313-4D87-88F3-04322F331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84521" y="1220899"/>
            <a:ext cx="8984511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i-FI" sz="2800" dirty="0"/>
              <a:t>Kaikukortti-kohteet voivat rajata Kaikukorttia käyttävien </a:t>
            </a:r>
            <a:r>
              <a:rPr lang="fi-FI" sz="2800" b="1" dirty="0"/>
              <a:t>asiakkaiden määrää </a:t>
            </a:r>
            <a:r>
              <a:rPr lang="fi-FI" sz="2800" dirty="0"/>
              <a:t>eri tavoin: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800" dirty="0"/>
              <a:t>paikkojen määrän rajaus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800" dirty="0"/>
              <a:t>yksittäisen Kaikukortin käytön rajaus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800" dirty="0"/>
              <a:t>mahdollisuus asettaa rajaus varausten määrään.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i-FI" sz="2800" dirty="0"/>
              <a:t>Kohteet voivat rajata myös Kaikukortin piirissä olevaa </a:t>
            </a:r>
            <a:r>
              <a:rPr lang="fi-FI" sz="2800" b="1" dirty="0"/>
              <a:t>tarjontaa </a:t>
            </a:r>
            <a:r>
              <a:rPr lang="fi-FI" sz="2800" dirty="0"/>
              <a:t>sekä</a:t>
            </a:r>
            <a:r>
              <a:rPr lang="fi-FI" sz="2800" b="1" dirty="0"/>
              <a:t> lipun hankinnan ajankohtaa.</a:t>
            </a:r>
            <a:endParaRPr lang="fi-FI" sz="2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i-FI" sz="2800" b="1" dirty="0"/>
              <a:t>Kaikista rajauksista on viestittävä selkeästi Kaikukortti-kohteiden omilla verkkosivuilla ja esitteissä. </a:t>
            </a:r>
          </a:p>
          <a:p>
            <a:r>
              <a:rPr lang="fi-FI" sz="2400" dirty="0"/>
              <a:t> 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9816150-EC3E-3B26-376B-9990B93AE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6" t="276" r="18783" b="38143"/>
          <a:stretch>
            <a:fillRect/>
          </a:stretch>
        </p:blipFill>
        <p:spPr>
          <a:xfrm rot="5029311">
            <a:off x="7371110" y="2739693"/>
            <a:ext cx="5850605" cy="2947039"/>
          </a:xfrm>
          <a:prstGeom prst="rect">
            <a:avLst/>
          </a:prstGeom>
        </p:spPr>
      </p:pic>
      <p:sp>
        <p:nvSpPr>
          <p:cNvPr id="6" name="Vuokaaviosymboli: Liitin 5">
            <a:extLst>
              <a:ext uri="{FF2B5EF4-FFF2-40B4-BE49-F238E27FC236}">
                <a16:creationId xmlns:a16="http://schemas.microsoft.com/office/drawing/2014/main" id="{AD805317-3A11-F7D6-F60F-723E4DFFF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87482" y="137898"/>
            <a:ext cx="875213" cy="927070"/>
          </a:xfrm>
          <a:prstGeom prst="flowChartConnector">
            <a:avLst/>
          </a:prstGeom>
          <a:solidFill>
            <a:srgbClr val="CAE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>
                <a:solidFill>
                  <a:schemeClr val="tx1"/>
                </a:solidFill>
              </a:rPr>
              <a:t>K</a:t>
            </a:r>
          </a:p>
        </p:txBody>
      </p:sp>
      <p:pic>
        <p:nvPicPr>
          <p:cNvPr id="8" name="Shape 313">
            <a:extLst>
              <a:ext uri="{FF2B5EF4-FFF2-40B4-BE49-F238E27FC236}">
                <a16:creationId xmlns:a16="http://schemas.microsoft.com/office/drawing/2014/main" id="{445E436D-F4CA-BFDD-D27D-5F8C70192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775" y="182119"/>
            <a:ext cx="2609481" cy="66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013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C73C6A-3D24-58E6-428D-D1C6840D6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91438"/>
            <a:ext cx="3570514" cy="1085917"/>
          </a:xfrm>
        </p:spPr>
        <p:txBody>
          <a:bodyPr>
            <a:normAutofit/>
          </a:bodyPr>
          <a:lstStyle/>
          <a:p>
            <a:r>
              <a:rPr lang="fi-FI" sz="4800" dirty="0"/>
              <a:t>Johdanto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BD7D6C-B02E-7866-7871-F7A756860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579" y="1177355"/>
            <a:ext cx="11086783" cy="473790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i-FI" sz="2400" dirty="0"/>
              <a:t>Kaikukortti on rekisteröity tavaramerkki, jonka omistaa Kulttuuria kaikille –palvelu.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i-FI" sz="2400" dirty="0"/>
              <a:t>Kaikukortin valtakunnallinen toimintamalli on yhteiskehitetty piloteissa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i-FI" dirty="0"/>
              <a:t>Espoo 2015 ja Kainuu 2016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i-FI" dirty="0"/>
              <a:t>mukana yhteiskehittämässä on ollut taide- ja kulttuurialan, sosiaali- ja terveysalan (sote) ja hyvinvoinnin ja terveyden edistämisen alan (hyte) asiantuntijoita ja toimijoita sekä köyhyyden kokemusasiantuntijoita.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i-FI" sz="2400" dirty="0"/>
              <a:t>Jatkokehitystä on tehty vuosina 2017-2025.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i-FI" sz="2400" dirty="0"/>
              <a:t>Kaikki mukana olevat hyvinvointialueet, kunnat, Kaikukortin jakaja-organisaatiot sekä Kaikukortti-kohteet sitoutuvat </a:t>
            </a:r>
            <a:r>
              <a:rPr lang="fi-FI" sz="2400" b="1" dirty="0"/>
              <a:t>saman toimintamallin noudattamiseen</a:t>
            </a:r>
            <a:r>
              <a:rPr lang="fi-FI" sz="2400" dirty="0"/>
              <a:t>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i-FI" sz="2400" dirty="0"/>
              <a:t>Toimintamalli mahdollistaa sen, että kortinhaltija voi käyttää korttiaan kaikissa Kaikukortti-toiminnassa mukana olevissa kunnissa kaikkeen Kaikukortti-tarjontaan.	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i-FI" sz="24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Toimintamalli on saatavilla Kaikukortin verkkosivulla: </a:t>
            </a:r>
            <a:r>
              <a:rPr lang="fi-FI" sz="2400" dirty="0">
                <a:solidFill>
                  <a:srgbClr val="467886"/>
                </a:solidFill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kaikukortti</a:t>
            </a:r>
            <a:r>
              <a:rPr lang="fi-FI" sz="2400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.fi/lisatietoa/toimintamalli/</a:t>
            </a:r>
            <a:r>
              <a:rPr lang="fi-FI" sz="2400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i-FI" sz="24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914FA03-A23A-EC1F-0A48-B7BEA529B2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96" y="123245"/>
            <a:ext cx="3993244" cy="1022301"/>
          </a:xfrm>
          <a:prstGeom prst="rect">
            <a:avLst/>
          </a:prstGeom>
        </p:spPr>
      </p:pic>
      <p:pic>
        <p:nvPicPr>
          <p:cNvPr id="5" name="Shape 315">
            <a:extLst>
              <a:ext uri="{FF2B5EF4-FFF2-40B4-BE49-F238E27FC236}">
                <a16:creationId xmlns:a16="http://schemas.microsoft.com/office/drawing/2014/main" id="{BD412DA0-F304-B604-B4BA-0AA22E86C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796925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99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B96DA-C174-6DC7-74F0-8C69C6B1A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2F1AC0-25D5-19DB-D264-3AAA8ED86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542" y="253923"/>
            <a:ext cx="7802838" cy="1147325"/>
          </a:xfrm>
        </p:spPr>
        <p:txBody>
          <a:bodyPr>
            <a:normAutofit fontScale="90000"/>
          </a:bodyPr>
          <a:lstStyle/>
          <a:p>
            <a:r>
              <a:rPr lang="fi-FI" sz="4400" dirty="0">
                <a:latin typeface="+mj-lt"/>
              </a:rPr>
              <a:t>Mahdollisuus rajauksiin 2/6 </a:t>
            </a:r>
            <a:br>
              <a:rPr lang="fi-FI" sz="3200" b="1" dirty="0">
                <a:latin typeface="+mj-lt"/>
              </a:rPr>
            </a:br>
            <a:endParaRPr lang="fi-FI" sz="3200" b="1" dirty="0">
              <a:latin typeface="+mj-lt"/>
            </a:endParaRPr>
          </a:p>
        </p:txBody>
      </p:sp>
      <p:pic>
        <p:nvPicPr>
          <p:cNvPr id="45061" name="Shape 315">
            <a:extLst>
              <a:ext uri="{FF2B5EF4-FFF2-40B4-BE49-F238E27FC236}">
                <a16:creationId xmlns:a16="http://schemas.microsoft.com/office/drawing/2014/main" id="{7C91A711-18D0-5777-89D3-86BBEA51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796925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92F2DB29-7629-6351-5832-5D998A2939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93113" y="1043951"/>
            <a:ext cx="8990992" cy="6131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800"/>
              </a:spcBef>
              <a:spcAft>
                <a:spcPts val="600"/>
              </a:spcAft>
            </a:pPr>
            <a:r>
              <a:rPr lang="fi-FI" sz="2800" b="1" dirty="0"/>
              <a:t>Paikkojen määrän rajaus </a:t>
            </a:r>
          </a:p>
          <a:p>
            <a:pPr marL="342900" lvl="0" indent="-342900">
              <a:spcBef>
                <a:spcPts val="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400" dirty="0"/>
              <a:t>Kaikukortti-kohteella on mahdollisuus asettaa yläraja Kaikukortti-käynneille per esitys. </a:t>
            </a:r>
            <a:r>
              <a:rPr lang="fi-FI" sz="2400" b="1" dirty="0"/>
              <a:t>Huom. </a:t>
            </a:r>
            <a:r>
              <a:rPr lang="fi-FI" sz="2400" dirty="0"/>
              <a:t>Yläraja ei saa olla pienempi kuin </a:t>
            </a:r>
            <a:r>
              <a:rPr lang="fi-FI" sz="2400" b="1" dirty="0"/>
              <a:t>kolme (3) prosenttia </a:t>
            </a:r>
            <a:r>
              <a:rPr lang="fi-FI" sz="2400" dirty="0"/>
              <a:t>lipuista. </a:t>
            </a:r>
          </a:p>
          <a:p>
            <a:pPr marL="342900" lvl="0" indent="-342900">
              <a:spcBef>
                <a:spcPts val="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400" b="1" dirty="0"/>
              <a:t>Isot festivaalit, salit ja massatapahtumat</a:t>
            </a:r>
            <a:r>
              <a:rPr lang="fi-FI" sz="2400" dirty="0"/>
              <a:t>, jotka vetävät kerrallaan yli 1000 henkeä, voivat asettaa ylärajan, joka on </a:t>
            </a:r>
            <a:r>
              <a:rPr lang="fi-FI" sz="2400" b="1" dirty="0"/>
              <a:t>vähintään 20 pääsylippua </a:t>
            </a:r>
            <a:r>
              <a:rPr lang="fi-FI" sz="2400" dirty="0"/>
              <a:t>yhdeksi päiväksi tai tapahtumaan.  </a:t>
            </a:r>
          </a:p>
          <a:p>
            <a:pPr marL="342900" lvl="0" indent="-342900">
              <a:spcBef>
                <a:spcPts val="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400" b="1" dirty="0"/>
              <a:t>Kansalaisopistoissa ja vastaavissa </a:t>
            </a:r>
            <a:r>
              <a:rPr lang="fi-FI" sz="2400" dirty="0"/>
              <a:t>tulee olla tarjolla</a:t>
            </a:r>
            <a:r>
              <a:rPr lang="fi-FI" sz="2400" b="1" dirty="0"/>
              <a:t> vähintään 1-2 paikkaa</a:t>
            </a:r>
            <a:r>
              <a:rPr lang="fi-FI" sz="2400" dirty="0"/>
              <a:t> kurssia kohden.  </a:t>
            </a:r>
          </a:p>
          <a:p>
            <a:pPr marL="342900" lvl="0" indent="-342900">
              <a:spcBef>
                <a:spcPts val="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400" b="1" dirty="0"/>
              <a:t>Huom. Kaikukortin haltijoille ei tarvitse kiintiöidä pääsylippuja tai kurssipaikkoja. </a:t>
            </a:r>
            <a:r>
              <a:rPr lang="fi-FI" sz="2400" dirty="0"/>
              <a:t>Kaikukortin haltijoiden tulee varata pääsyliput ja kurssipaikat yhtä ajoissa kuin muidenkin.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fi-FI" sz="2400" dirty="0">
              <a:cs typeface="Calibri" panose="020F0502020204030204" pitchFamily="34" charset="0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59617D2-04B4-C9E5-18EA-7C4B065ED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6" t="276" r="18783" b="38143"/>
          <a:stretch>
            <a:fillRect/>
          </a:stretch>
        </p:blipFill>
        <p:spPr>
          <a:xfrm rot="4911441">
            <a:off x="7879838" y="2751896"/>
            <a:ext cx="5744364" cy="2893523"/>
          </a:xfrm>
          <a:prstGeom prst="rect">
            <a:avLst/>
          </a:prstGeom>
        </p:spPr>
      </p:pic>
      <p:sp>
        <p:nvSpPr>
          <p:cNvPr id="6" name="Vuokaaviosymboli: Liitin 5">
            <a:extLst>
              <a:ext uri="{FF2B5EF4-FFF2-40B4-BE49-F238E27FC236}">
                <a16:creationId xmlns:a16="http://schemas.microsoft.com/office/drawing/2014/main" id="{D2B26CB5-F389-EC66-3326-C1071DC17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18111" y="184506"/>
            <a:ext cx="875213" cy="927070"/>
          </a:xfrm>
          <a:prstGeom prst="flowChartConnector">
            <a:avLst/>
          </a:prstGeom>
          <a:solidFill>
            <a:srgbClr val="CAE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>
                <a:solidFill>
                  <a:schemeClr val="tx1"/>
                </a:solidFill>
              </a:rPr>
              <a:t>K</a:t>
            </a:r>
          </a:p>
        </p:txBody>
      </p:sp>
      <p:pic>
        <p:nvPicPr>
          <p:cNvPr id="7" name="Shape 313">
            <a:extLst>
              <a:ext uri="{FF2B5EF4-FFF2-40B4-BE49-F238E27FC236}">
                <a16:creationId xmlns:a16="http://schemas.microsoft.com/office/drawing/2014/main" id="{13E71FCF-6BD2-A180-D030-56628E526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624" y="314211"/>
            <a:ext cx="2609481" cy="66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506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83E778-C257-480D-90DE-BB475899E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542" y="183598"/>
            <a:ext cx="6676997" cy="809344"/>
          </a:xfrm>
        </p:spPr>
        <p:txBody>
          <a:bodyPr>
            <a:normAutofit fontScale="90000"/>
          </a:bodyPr>
          <a:lstStyle/>
          <a:p>
            <a:r>
              <a:rPr lang="fi-FI" sz="4400" dirty="0">
                <a:latin typeface="+mj-lt"/>
              </a:rPr>
              <a:t>Mahdollisuus rajauksiin 3/6</a:t>
            </a:r>
            <a:br>
              <a:rPr lang="fi-FI" dirty="0">
                <a:solidFill>
                  <a:schemeClr val="tx1"/>
                </a:solidFill>
                <a:effectLst/>
                <a:latin typeface="+mj-lt"/>
              </a:rPr>
            </a:br>
            <a:endParaRPr lang="fi-FI" dirty="0"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45061" name="Shape 315">
            <a:extLst>
              <a:ext uri="{FF2B5EF4-FFF2-40B4-BE49-F238E27FC236}">
                <a16:creationId xmlns:a16="http://schemas.microsoft.com/office/drawing/2014/main" id="{18BAA043-BFD4-4894-A658-93FE012C2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796925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5B4F5BF4-E6CF-4B75-BB3A-DA7B1D437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2542" y="992942"/>
            <a:ext cx="9474499" cy="5801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fi-FI" sz="2800" b="1" dirty="0"/>
              <a:t>Yksittäisen Kaikukortin käytön rajaus</a:t>
            </a:r>
            <a:br>
              <a:rPr lang="fi-FI" sz="2800" b="1" dirty="0"/>
            </a:br>
            <a:br>
              <a:rPr lang="fi-FI" sz="2400" b="1" dirty="0"/>
            </a:br>
            <a:r>
              <a:rPr lang="fi-FI" sz="2300" dirty="0"/>
              <a:t>Halutessaan Kaikukortti-kohde voi rajata lipunhankintaa siten, että Kaikukortilla on hankittavissa pääsylippu </a:t>
            </a:r>
            <a:r>
              <a:rPr lang="fi-FI" sz="2300" b="1" dirty="0"/>
              <a:t>vain kerran</a:t>
            </a:r>
            <a:r>
              <a:rPr lang="fi-FI" sz="2300" dirty="0"/>
              <a:t> yhteen ja samaan esitykseen, jolloin samaa esitystä ei voi käydä katsomassa monta kertaa Kaikukortilla. </a:t>
            </a:r>
          </a:p>
          <a:p>
            <a:pPr lvl="0">
              <a:spcAft>
                <a:spcPts val="1200"/>
              </a:spcAft>
            </a:pPr>
            <a:r>
              <a:rPr lang="fi-FI" sz="2300" b="1" dirty="0"/>
              <a:t>Kirjastoissa</a:t>
            </a:r>
            <a:r>
              <a:rPr lang="fi-FI" sz="2300" dirty="0"/>
              <a:t> Kaikukorttia voi käyttää esimerkiksi kaukolaina- ja myöhästymismaksuihin sekä kopiointiin. Maksujen määrälle voidaan asettaa yläraja </a:t>
            </a:r>
          </a:p>
          <a:p>
            <a:pPr lvl="0">
              <a:spcAft>
                <a:spcPts val="1200"/>
              </a:spcAft>
            </a:pPr>
            <a:r>
              <a:rPr lang="fi-FI" sz="2300" b="1" dirty="0"/>
              <a:t>Uimahallit</a:t>
            </a:r>
            <a:r>
              <a:rPr lang="fi-FI" sz="2300" dirty="0"/>
              <a:t> voivat halutessaan rajata Kaikukortin käyttöä tarjoamalla Kaikukortin haltijoille </a:t>
            </a:r>
            <a:r>
              <a:rPr lang="fi-FI" sz="2300" b="1" dirty="0"/>
              <a:t>vähintään 30 käyntiä sarjalipuilla </a:t>
            </a:r>
            <a:r>
              <a:rPr lang="fi-FI" sz="2300" dirty="0"/>
              <a:t>vuodessa. Jos Kaikukortin haltijalla on lapsia tai lapsenlapsia mukana, heidän käyntinsä vähentävät sarjakortista mukana olevien lasten lukumäärää vastaavan määrän. Mahdollisen latausrannekkeen kulut uimahalli voi veloittaa tarvittaessa kortinhaltijalta.    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2DD6CF8-458E-7D07-16B6-310DAE0DE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6" t="276" r="18783" b="38143"/>
          <a:stretch>
            <a:fillRect/>
          </a:stretch>
        </p:blipFill>
        <p:spPr>
          <a:xfrm rot="4640675">
            <a:off x="8290198" y="2817089"/>
            <a:ext cx="5655825" cy="2848925"/>
          </a:xfrm>
          <a:prstGeom prst="rect">
            <a:avLst/>
          </a:prstGeom>
        </p:spPr>
      </p:pic>
      <p:sp>
        <p:nvSpPr>
          <p:cNvPr id="6" name="Vuokaaviosymboli: Liitin 5">
            <a:extLst>
              <a:ext uri="{FF2B5EF4-FFF2-40B4-BE49-F238E27FC236}">
                <a16:creationId xmlns:a16="http://schemas.microsoft.com/office/drawing/2014/main" id="{8ACD0E5E-4C08-AC4A-3052-CFBF0C9C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18111" y="184506"/>
            <a:ext cx="875213" cy="927070"/>
          </a:xfrm>
          <a:prstGeom prst="flowChartConnector">
            <a:avLst/>
          </a:prstGeom>
          <a:solidFill>
            <a:srgbClr val="CAE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>
                <a:solidFill>
                  <a:schemeClr val="tx1"/>
                </a:solidFill>
              </a:rPr>
              <a:t>K</a:t>
            </a:r>
          </a:p>
        </p:txBody>
      </p:sp>
      <p:pic>
        <p:nvPicPr>
          <p:cNvPr id="7" name="Shape 313">
            <a:extLst>
              <a:ext uri="{FF2B5EF4-FFF2-40B4-BE49-F238E27FC236}">
                <a16:creationId xmlns:a16="http://schemas.microsoft.com/office/drawing/2014/main" id="{9A82088A-75C6-BB4D-09FB-5E290B601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485" y="269292"/>
            <a:ext cx="3116420" cy="79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87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C63B3-75E6-32FF-06F2-E2CEA315C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83D643-5A2D-BC58-38BD-A10214466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444" y="255527"/>
            <a:ext cx="6676997" cy="809344"/>
          </a:xfrm>
        </p:spPr>
        <p:txBody>
          <a:bodyPr>
            <a:normAutofit fontScale="90000"/>
          </a:bodyPr>
          <a:lstStyle/>
          <a:p>
            <a:r>
              <a:rPr lang="fi-FI" sz="4900" dirty="0">
                <a:latin typeface="+mj-lt"/>
              </a:rPr>
              <a:t>Mahdollisuus rajauksiin 4/6</a:t>
            </a:r>
            <a:br>
              <a:rPr lang="fi-FI" dirty="0">
                <a:solidFill>
                  <a:schemeClr val="tx1"/>
                </a:solidFill>
                <a:effectLst/>
                <a:latin typeface="+mj-lt"/>
              </a:rPr>
            </a:br>
            <a:endParaRPr lang="fi-FI" dirty="0"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45061" name="Shape 315">
            <a:extLst>
              <a:ext uri="{FF2B5EF4-FFF2-40B4-BE49-F238E27FC236}">
                <a16:creationId xmlns:a16="http://schemas.microsoft.com/office/drawing/2014/main" id="{8837CADE-4883-D1A7-1A18-7D6D67855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796925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3F7986F1-181C-6C29-AE7B-DE2AB4ED7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90250" y="1190989"/>
            <a:ext cx="7892742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i-FI" sz="3200" b="1" dirty="0"/>
              <a:t>Mahdollisuus asettaa rajaus varausten määrään</a:t>
            </a:r>
          </a:p>
          <a:p>
            <a:pPr lvl="0"/>
            <a:endParaRPr lang="fi-FI" sz="2800" b="1" dirty="0"/>
          </a:p>
          <a:p>
            <a:pPr lvl="0"/>
            <a:r>
              <a:rPr lang="fi-FI" sz="2800" b="1" dirty="0"/>
              <a:t>Kansalaisopisto tai vastaava: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i-FI" sz="2800" dirty="0"/>
              <a:t>voi halutessaan rajata, kuinka </a:t>
            </a:r>
            <a:r>
              <a:rPr lang="fi-FI" sz="2800" b="1" dirty="0"/>
              <a:t>monelle kurssille tai tapahtumaan </a:t>
            </a:r>
            <a:r>
              <a:rPr lang="fi-FI" sz="2800" dirty="0"/>
              <a:t>Kaikukortin haltijalla voi kerrallaan olla varaus. </a:t>
            </a:r>
          </a:p>
          <a:p>
            <a:pPr lvl="0"/>
            <a:endParaRPr lang="fi-FI" sz="2800" dirty="0"/>
          </a:p>
          <a:p>
            <a:pPr lvl="0"/>
            <a:r>
              <a:rPr lang="fi-FI" sz="2800" b="1" dirty="0"/>
              <a:t>Esittävän taiteen toimijat: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i-FI" sz="2800" dirty="0"/>
              <a:t>voivat halutessaan rajata, </a:t>
            </a:r>
            <a:r>
              <a:rPr lang="fi-FI" sz="2800" b="1" dirty="0"/>
              <a:t>kuinka moneen tapahtumaan</a:t>
            </a:r>
            <a:r>
              <a:rPr lang="fi-FI" sz="2800" dirty="0"/>
              <a:t> Kaikukortin haltijalla voi kerrallaan olla varaus. 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CAAD5BC-9F12-D985-7D9F-8F3001843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6" t="276" r="18783" b="38143"/>
          <a:stretch>
            <a:fillRect/>
          </a:stretch>
        </p:blipFill>
        <p:spPr>
          <a:xfrm rot="5400000">
            <a:off x="6707235" y="2770449"/>
            <a:ext cx="6448670" cy="3248293"/>
          </a:xfrm>
          <a:prstGeom prst="rect">
            <a:avLst/>
          </a:prstGeom>
        </p:spPr>
      </p:pic>
      <p:sp>
        <p:nvSpPr>
          <p:cNvPr id="6" name="Vuokaaviosymboli: Liitin 5">
            <a:extLst>
              <a:ext uri="{FF2B5EF4-FFF2-40B4-BE49-F238E27FC236}">
                <a16:creationId xmlns:a16="http://schemas.microsoft.com/office/drawing/2014/main" id="{1522C8B1-1D9A-6D02-17FF-C70633667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18111" y="184506"/>
            <a:ext cx="875213" cy="927070"/>
          </a:xfrm>
          <a:prstGeom prst="flowChartConnector">
            <a:avLst/>
          </a:prstGeom>
          <a:solidFill>
            <a:srgbClr val="CAE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>
                <a:solidFill>
                  <a:schemeClr val="tx1"/>
                </a:solidFill>
              </a:rPr>
              <a:t>K</a:t>
            </a:r>
          </a:p>
        </p:txBody>
      </p:sp>
      <p:pic>
        <p:nvPicPr>
          <p:cNvPr id="7" name="Shape 313">
            <a:extLst>
              <a:ext uri="{FF2B5EF4-FFF2-40B4-BE49-F238E27FC236}">
                <a16:creationId xmlns:a16="http://schemas.microsoft.com/office/drawing/2014/main" id="{28ECF807-7C73-726C-5C09-8347E2CFB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441" y="314211"/>
            <a:ext cx="2933878" cy="75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897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BCDECA-1E74-F0DA-45D4-89288B876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CD5F33-17FF-2079-6F68-71AE611E4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444" y="103335"/>
            <a:ext cx="7348659" cy="706562"/>
          </a:xfrm>
        </p:spPr>
        <p:txBody>
          <a:bodyPr>
            <a:noAutofit/>
          </a:bodyPr>
          <a:lstStyle/>
          <a:p>
            <a:r>
              <a:rPr lang="fi-FI" sz="4400" dirty="0">
                <a:latin typeface="+mj-lt"/>
              </a:rPr>
              <a:t>Mahdollisuus rajauksiin 5/6</a:t>
            </a:r>
            <a:endParaRPr lang="fi-FI" sz="4400" dirty="0"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45061" name="Shape 315">
            <a:extLst>
              <a:ext uri="{FF2B5EF4-FFF2-40B4-BE49-F238E27FC236}">
                <a16:creationId xmlns:a16="http://schemas.microsoft.com/office/drawing/2014/main" id="{3816CA15-4940-30E8-EE96-C65AF4A4B6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796925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BC7F10EB-E811-3BED-F5C0-5FF62ABD5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5444" y="849085"/>
            <a:ext cx="10175875" cy="5955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fi-FI" sz="3600" b="1" dirty="0"/>
              <a:t>Mahdollisuus rajata tarjontaa </a:t>
            </a:r>
          </a:p>
          <a:p>
            <a:pPr lvl="0">
              <a:spcAft>
                <a:spcPts val="600"/>
              </a:spcAft>
            </a:pPr>
            <a:r>
              <a:rPr lang="fi-FI" sz="2800" b="1" dirty="0"/>
              <a:t>Esittävän taiteen kohteet: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100" dirty="0"/>
              <a:t>Tarjontaa voi rajata niin, että ainoastaan </a:t>
            </a:r>
            <a:r>
              <a:rPr lang="fi-FI" sz="2100" b="1" dirty="0"/>
              <a:t>suurin osa omista tuotannoista </a:t>
            </a:r>
            <a:r>
              <a:rPr lang="fi-FI" sz="2100" dirty="0"/>
              <a:t>on Kaikukortin piirissä.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100" b="1" dirty="0"/>
              <a:t>Vierailevat tuotannot voidaan rajata pois</a:t>
            </a:r>
            <a:r>
              <a:rPr lang="fi-FI" sz="2100" dirty="0"/>
              <a:t> Kaikukortin piiristä. </a:t>
            </a:r>
            <a:r>
              <a:rPr lang="fi-FI" sz="2100" b="1" dirty="0"/>
              <a:t>Vierailevia tuottajia voidaan kuitenkin kannustaa liittymään Kaikukortin piiriin</a:t>
            </a:r>
            <a:r>
              <a:rPr lang="fi-FI" sz="2100" dirty="0"/>
              <a:t>, esimerkiksi asettamalla Kaikukortin haltijoille ylärajan: 2–10 lippua/esitys.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100" b="1" dirty="0"/>
              <a:t>Gaalat ja ensi-illat voidaan rajata pois </a:t>
            </a:r>
            <a:r>
              <a:rPr lang="fi-FI" sz="2100" dirty="0"/>
              <a:t>Kaikukortista.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100" dirty="0"/>
              <a:t>Tarvittaessa viikonloppuna tapahtuvan tarjonnan voi rajata pois Kaikukortin piirissä. </a:t>
            </a:r>
          </a:p>
          <a:p>
            <a:pPr lvl="0">
              <a:spcAft>
                <a:spcPts val="600"/>
              </a:spcAft>
            </a:pPr>
            <a:r>
              <a:rPr lang="fi-FI" sz="2800" b="1" dirty="0"/>
              <a:t>Elokuvateatterit ja elokuvafestivaalit: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100" dirty="0"/>
              <a:t>Tarjontaa voidaan rajata enemmän elokuvien jakeluyhtiöiden laskutussopimusten vuoksi.</a:t>
            </a:r>
          </a:p>
          <a:p>
            <a:pPr lvl="0">
              <a:spcAft>
                <a:spcPts val="600"/>
              </a:spcAft>
            </a:pPr>
            <a:r>
              <a:rPr lang="fi-FI" sz="2800" b="1" dirty="0"/>
              <a:t>Kansalaisopistot ja vastaavat: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100" dirty="0"/>
              <a:t>Kurssitarjontaa voidaan rajata pienen osallistujamäärän ja kurssikohtaisten kustannusten vuoksi.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9A9449E-15A2-5D0D-D9F6-56623B4903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6" t="276" r="18783" b="38143"/>
          <a:stretch>
            <a:fillRect/>
          </a:stretch>
        </p:blipFill>
        <p:spPr>
          <a:xfrm rot="3923958">
            <a:off x="8769217" y="2839146"/>
            <a:ext cx="5616211" cy="2828971"/>
          </a:xfrm>
          <a:prstGeom prst="rect">
            <a:avLst/>
          </a:prstGeom>
        </p:spPr>
      </p:pic>
      <p:sp>
        <p:nvSpPr>
          <p:cNvPr id="6" name="Vuokaaviosymboli: Liitin 5">
            <a:extLst>
              <a:ext uri="{FF2B5EF4-FFF2-40B4-BE49-F238E27FC236}">
                <a16:creationId xmlns:a16="http://schemas.microsoft.com/office/drawing/2014/main" id="{4DBC3A36-D6DB-DCC7-A33E-F489F3D13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18111" y="184506"/>
            <a:ext cx="875213" cy="927070"/>
          </a:xfrm>
          <a:prstGeom prst="flowChartConnector">
            <a:avLst/>
          </a:prstGeom>
          <a:solidFill>
            <a:srgbClr val="CAE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>
                <a:solidFill>
                  <a:schemeClr val="tx1"/>
                </a:solidFill>
              </a:rPr>
              <a:t>K</a:t>
            </a:r>
          </a:p>
        </p:txBody>
      </p:sp>
      <p:pic>
        <p:nvPicPr>
          <p:cNvPr id="7" name="Shape 313">
            <a:extLst>
              <a:ext uri="{FF2B5EF4-FFF2-40B4-BE49-F238E27FC236}">
                <a16:creationId xmlns:a16="http://schemas.microsoft.com/office/drawing/2014/main" id="{585378DD-D39F-B956-E39F-502319603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565" y="238545"/>
            <a:ext cx="3163235" cy="80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968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6C632-6042-3619-C339-6A5D36DD5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D77490-FB35-1D06-4BE0-285CD7CCE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203" y="314211"/>
            <a:ext cx="6676997" cy="809344"/>
          </a:xfrm>
        </p:spPr>
        <p:txBody>
          <a:bodyPr>
            <a:noAutofit/>
          </a:bodyPr>
          <a:lstStyle/>
          <a:p>
            <a:r>
              <a:rPr lang="fi-FI" sz="4400" dirty="0">
                <a:latin typeface="+mj-lt"/>
              </a:rPr>
              <a:t>Mahdollisuus rajauksiin 6/6 </a:t>
            </a:r>
            <a:br>
              <a:rPr lang="fi-FI" sz="3600" b="1" dirty="0"/>
            </a:br>
            <a:br>
              <a:rPr lang="fi-FI" sz="3600" dirty="0">
                <a:solidFill>
                  <a:schemeClr val="tx1"/>
                </a:solidFill>
                <a:effectLst/>
                <a:latin typeface="+mj-lt"/>
              </a:rPr>
            </a:br>
            <a:endParaRPr lang="fi-FI" sz="3600" dirty="0"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45061" name="Shape 315">
            <a:extLst>
              <a:ext uri="{FF2B5EF4-FFF2-40B4-BE49-F238E27FC236}">
                <a16:creationId xmlns:a16="http://schemas.microsoft.com/office/drawing/2014/main" id="{71D4DF02-9E3C-B9EA-1FFF-422380C89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796925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645EF05B-2BCA-42C8-F347-B0A5CC994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95154" y="2200938"/>
            <a:ext cx="763101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i-FI" sz="3600" b="1" dirty="0"/>
              <a:t>Lipun hankinnan ajallinen rajaaminen</a:t>
            </a:r>
          </a:p>
          <a:p>
            <a:pPr lvl="0"/>
            <a:endParaRPr lang="fi-FI" sz="3200" b="1" dirty="0"/>
          </a:p>
          <a:p>
            <a:pPr lvl="0"/>
            <a:r>
              <a:rPr lang="fi-FI" sz="3200" dirty="0"/>
              <a:t>Lipun pitää olla hankittavissa viimeistään </a:t>
            </a:r>
            <a:r>
              <a:rPr lang="fi-FI" sz="3200" b="1" dirty="0"/>
              <a:t>viikkoa</a:t>
            </a:r>
            <a:r>
              <a:rPr lang="fi-FI" sz="3200" dirty="0"/>
              <a:t> ennen tapahtumaa. </a:t>
            </a:r>
          </a:p>
          <a:p>
            <a:pPr lvl="0"/>
            <a:endParaRPr lang="fi-FI" sz="28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5899F76-7A42-1338-700A-3180B0D3A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6" t="276" r="18783" b="38143"/>
          <a:stretch>
            <a:fillRect/>
          </a:stretch>
        </p:blipFill>
        <p:spPr>
          <a:xfrm rot="5608244">
            <a:off x="6318366" y="2755693"/>
            <a:ext cx="6852377" cy="3451646"/>
          </a:xfrm>
          <a:prstGeom prst="rect">
            <a:avLst/>
          </a:prstGeom>
        </p:spPr>
      </p:pic>
      <p:sp>
        <p:nvSpPr>
          <p:cNvPr id="6" name="Vuokaaviosymboli: Liitin 5">
            <a:extLst>
              <a:ext uri="{FF2B5EF4-FFF2-40B4-BE49-F238E27FC236}">
                <a16:creationId xmlns:a16="http://schemas.microsoft.com/office/drawing/2014/main" id="{2B646296-DE6E-6930-4D9E-C4C25BF2E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18111" y="184506"/>
            <a:ext cx="875213" cy="927070"/>
          </a:xfrm>
          <a:prstGeom prst="flowChartConnector">
            <a:avLst/>
          </a:prstGeom>
          <a:solidFill>
            <a:srgbClr val="CAE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>
                <a:solidFill>
                  <a:schemeClr val="tx1"/>
                </a:solidFill>
              </a:rPr>
              <a:t>K</a:t>
            </a:r>
          </a:p>
        </p:txBody>
      </p:sp>
      <p:pic>
        <p:nvPicPr>
          <p:cNvPr id="7" name="Shape 313">
            <a:extLst>
              <a:ext uri="{FF2B5EF4-FFF2-40B4-BE49-F238E27FC236}">
                <a16:creationId xmlns:a16="http://schemas.microsoft.com/office/drawing/2014/main" id="{8B01244F-D692-7D42-A43E-08C7B48DF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250" y="314211"/>
            <a:ext cx="3116420" cy="79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2798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46CF1-55F5-68ED-0A85-400587A17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E0E35E-1D62-461A-7A2D-B250DB58C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233" y="120834"/>
            <a:ext cx="8196403" cy="658835"/>
          </a:xfrm>
        </p:spPr>
        <p:txBody>
          <a:bodyPr>
            <a:noAutofit/>
          </a:bodyPr>
          <a:lstStyle/>
          <a:p>
            <a:pPr lvl="0">
              <a:lnSpc>
                <a:spcPct val="107000"/>
              </a:lnSpc>
              <a:spcBef>
                <a:spcPts val="1200"/>
              </a:spcBef>
              <a:buClr>
                <a:srgbClr val="FF0000"/>
              </a:buClr>
            </a:pPr>
            <a:r>
              <a:rPr lang="fi-FI" sz="3600" kern="0" dirty="0">
                <a:latin typeface="+mj-lt"/>
                <a:ea typeface="SimSun" panose="02010600030101010101" pitchFamily="2" charset="-122"/>
                <a:cs typeface="Calibri Light" panose="020F0302020204030204" pitchFamily="34" charset="0"/>
              </a:rPr>
              <a:t>Yhdenvertaisuus lipunhankinnassa 1/2 </a:t>
            </a:r>
          </a:p>
        </p:txBody>
      </p:sp>
      <p:pic>
        <p:nvPicPr>
          <p:cNvPr id="45061" name="Shape 315">
            <a:extLst>
              <a:ext uri="{FF2B5EF4-FFF2-40B4-BE49-F238E27FC236}">
                <a16:creationId xmlns:a16="http://schemas.microsoft.com/office/drawing/2014/main" id="{20FF28ED-D7E3-3545-64A4-48A5B04CC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796925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C10D1DA0-59FD-972A-F4EB-B2A7B98E6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2233" y="1005175"/>
            <a:ext cx="8898959" cy="7632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600" dirty="0"/>
              <a:t>Pääsyliput ja kurssipaikat hankitaan Kaikukortilla lähtökohtaisesti samalla tavalla kuin muutkin pääsyliput ja kurssipaikat.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600" dirty="0"/>
              <a:t>Saavutettavuuden ja alueellisen saatavuuden kannalta on hyvä, että lippuja voi hankkia monenlaisista kanavista kuten puhelimitse, sähköpostitse ja paikan päällä lipputoimistossa käymällä.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800" dirty="0"/>
              <a:t>Kaikukortin haltijalla pitää olla Kaikukortti ja henkilöllisyystodistus mukana, kun hän hankkii lipun ja osallistuu tapahtumaan.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800" dirty="0"/>
              <a:t>Kaikukortti-kohde voi halutessaan luovuttaa lipun Kaikukortin haltijalle vasta esitysiltana 30 minuuttia ennen esitystä.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i-FI" sz="28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i-FI" sz="2600" dirty="0"/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fi-FI" sz="26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2BEB45C-C7F3-D895-33CE-B73D65DA1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6" t="276" r="18783" b="38143"/>
          <a:stretch>
            <a:fillRect/>
          </a:stretch>
        </p:blipFill>
        <p:spPr>
          <a:xfrm rot="4775997">
            <a:off x="7781960" y="2866037"/>
            <a:ext cx="5939481" cy="2991807"/>
          </a:xfrm>
          <a:prstGeom prst="rect">
            <a:avLst/>
          </a:prstGeom>
        </p:spPr>
      </p:pic>
      <p:sp>
        <p:nvSpPr>
          <p:cNvPr id="6" name="Vuokaaviosymboli: Liitin 5">
            <a:extLst>
              <a:ext uri="{FF2B5EF4-FFF2-40B4-BE49-F238E27FC236}">
                <a16:creationId xmlns:a16="http://schemas.microsoft.com/office/drawing/2014/main" id="{B3185C1A-7BC0-40F9-790A-35C564C7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18111" y="184506"/>
            <a:ext cx="875213" cy="927070"/>
          </a:xfrm>
          <a:prstGeom prst="flowChartConnector">
            <a:avLst/>
          </a:prstGeom>
          <a:solidFill>
            <a:srgbClr val="CAE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>
                <a:solidFill>
                  <a:schemeClr val="tx1"/>
                </a:solidFill>
              </a:rPr>
              <a:t>K</a:t>
            </a:r>
          </a:p>
        </p:txBody>
      </p:sp>
      <p:pic>
        <p:nvPicPr>
          <p:cNvPr id="7" name="Shape 313">
            <a:extLst>
              <a:ext uri="{FF2B5EF4-FFF2-40B4-BE49-F238E27FC236}">
                <a16:creationId xmlns:a16="http://schemas.microsoft.com/office/drawing/2014/main" id="{B7B7D72A-8757-E73C-5391-9E49248AC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777" y="277784"/>
            <a:ext cx="2609481" cy="66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6853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BFFBA-306D-5B86-A4BB-692470E0F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5ADD8A-4E8E-62C9-444F-E3739199E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359" y="79518"/>
            <a:ext cx="8196403" cy="658835"/>
          </a:xfrm>
        </p:spPr>
        <p:txBody>
          <a:bodyPr>
            <a:noAutofit/>
          </a:bodyPr>
          <a:lstStyle/>
          <a:p>
            <a:pPr lvl="0">
              <a:lnSpc>
                <a:spcPct val="107000"/>
              </a:lnSpc>
              <a:spcBef>
                <a:spcPts val="1200"/>
              </a:spcBef>
              <a:buClr>
                <a:srgbClr val="FF0000"/>
              </a:buClr>
            </a:pPr>
            <a:r>
              <a:rPr lang="fi-FI" sz="3600" kern="0" dirty="0">
                <a:latin typeface="+mj-lt"/>
                <a:ea typeface="SimSun" panose="02010600030101010101" pitchFamily="2" charset="-122"/>
                <a:cs typeface="Calibri Light" panose="020F0302020204030204" pitchFamily="34" charset="0"/>
              </a:rPr>
              <a:t>Yhdenvertaisuus lipunhankinnassa 2/2 </a:t>
            </a:r>
          </a:p>
        </p:txBody>
      </p:sp>
      <p:pic>
        <p:nvPicPr>
          <p:cNvPr id="45061" name="Shape 315">
            <a:extLst>
              <a:ext uri="{FF2B5EF4-FFF2-40B4-BE49-F238E27FC236}">
                <a16:creationId xmlns:a16="http://schemas.microsoft.com/office/drawing/2014/main" id="{A0B1180E-2031-D57C-56D3-7BDE7169B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796925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6C22ADBD-C559-AB4A-C8F4-0931B2F4B1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38176" y="1111576"/>
            <a:ext cx="8558717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500" dirty="0">
                <a:cs typeface="Calibri" panose="020F0502020204030204" pitchFamily="34" charset="0"/>
              </a:rPr>
              <a:t>Lippuja ei tarvitse laittaa mahdolliseen verkkokauppaan saataville Kaikukortilla.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500" b="1" dirty="0">
                <a:cs typeface="Calibri" panose="020F0502020204030204" pitchFamily="34" charset="0"/>
              </a:rPr>
              <a:t>Jos liput laittaa hankittavaksi Kaikukortilla myös verkkokaupasta, ottaa </a:t>
            </a:r>
            <a:r>
              <a:rPr lang="fi-FI" sz="2500" dirty="0">
                <a:cs typeface="Calibri" panose="020F0502020204030204" pitchFamily="34" charset="0"/>
              </a:rPr>
              <a:t>Kaikukortti-kohde kuitenkin tietoisen riskin siitä, että se ei voi tarkistaa Kaikukortin voimassaoloaikaa ja lasten lukumäärää.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500" dirty="0">
                <a:cs typeface="Calibri" panose="020F0502020204030204" pitchFamily="34" charset="0"/>
              </a:rPr>
              <a:t>Jos Kaikukortti-liput ovat hankittavissa </a:t>
            </a:r>
            <a:r>
              <a:rPr lang="fi-FI" sz="2500" b="1" dirty="0">
                <a:cs typeface="Calibri" panose="020F0502020204030204" pitchFamily="34" charset="0"/>
              </a:rPr>
              <a:t>kaupallisten lipunvälitystoimistojen</a:t>
            </a:r>
            <a:r>
              <a:rPr lang="fi-FI" sz="2500" dirty="0">
                <a:cs typeface="Calibri" panose="020F0502020204030204" pitchFamily="34" charset="0"/>
              </a:rPr>
              <a:t> kautta, Kaikukortin haltija maksaa mahdollisen palvelumaksun. 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500" dirty="0">
                <a:cs typeface="Calibri" panose="020F0502020204030204" pitchFamily="34" charset="0"/>
              </a:rPr>
              <a:t>Kaikukortti-kohde ilmoittaa kaupalliselle lipunvälitystoimistolle Kaikukortti-lipputyypin käytöstä, ja muistuttaa, että Kaikukortin haltijan henkilöllisyys on luottamuksellinen tieto. </a:t>
            </a:r>
          </a:p>
          <a:p>
            <a:pPr lvl="0"/>
            <a:endParaRPr lang="fi-FI" sz="24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B1767FD-8A97-CAB5-9EC2-172156C3D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6" t="276" r="18783" b="38143"/>
          <a:stretch>
            <a:fillRect/>
          </a:stretch>
        </p:blipFill>
        <p:spPr>
          <a:xfrm rot="4734693">
            <a:off x="7872906" y="2837895"/>
            <a:ext cx="5743709" cy="2893194"/>
          </a:xfrm>
          <a:prstGeom prst="rect">
            <a:avLst/>
          </a:prstGeom>
        </p:spPr>
      </p:pic>
      <p:sp>
        <p:nvSpPr>
          <p:cNvPr id="6" name="Vuokaaviosymboli: Liitin 5">
            <a:extLst>
              <a:ext uri="{FF2B5EF4-FFF2-40B4-BE49-F238E27FC236}">
                <a16:creationId xmlns:a16="http://schemas.microsoft.com/office/drawing/2014/main" id="{8F74C2E6-27B9-D114-4B45-7431EDBD2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18111" y="184506"/>
            <a:ext cx="875213" cy="927070"/>
          </a:xfrm>
          <a:prstGeom prst="flowChartConnector">
            <a:avLst/>
          </a:prstGeom>
          <a:solidFill>
            <a:srgbClr val="CAE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>
                <a:solidFill>
                  <a:schemeClr val="tx1"/>
                </a:solidFill>
              </a:rPr>
              <a:t>K</a:t>
            </a:r>
          </a:p>
        </p:txBody>
      </p:sp>
      <p:pic>
        <p:nvPicPr>
          <p:cNvPr id="7" name="Shape 313">
            <a:extLst>
              <a:ext uri="{FF2B5EF4-FFF2-40B4-BE49-F238E27FC236}">
                <a16:creationId xmlns:a16="http://schemas.microsoft.com/office/drawing/2014/main" id="{38028973-8DDD-67B1-F397-68F898C12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521" y="257305"/>
            <a:ext cx="2609481" cy="66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429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95A68D-E902-480F-9ACA-0C9517E2D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693" y="142355"/>
            <a:ext cx="6850563" cy="89400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fi-FI" sz="4000" dirty="0">
                <a:latin typeface="+mj-lt"/>
                <a:cs typeface="Calibri Light" panose="020F0302020204030204" pitchFamily="34" charset="0"/>
              </a:rPr>
              <a:t>Kaikukortin käytön kirjaaminen </a:t>
            </a:r>
            <a:br>
              <a:rPr lang="fi-FI" sz="4000" dirty="0">
                <a:latin typeface="+mj-lt"/>
                <a:cs typeface="Calibri Light" panose="020F0302020204030204" pitchFamily="34" charset="0"/>
              </a:rPr>
            </a:br>
            <a:r>
              <a:rPr lang="fi-FI" sz="4000" dirty="0">
                <a:latin typeface="+mj-lt"/>
                <a:cs typeface="Calibri Light" panose="020F0302020204030204" pitchFamily="34" charset="0"/>
              </a:rPr>
              <a:t>Kaikukantaan</a:t>
            </a:r>
            <a:r>
              <a:rPr lang="fi-FI" sz="4000" dirty="0">
                <a:latin typeface="+mj-lt"/>
              </a:rPr>
              <a:t>​   </a:t>
            </a:r>
          </a:p>
        </p:txBody>
      </p:sp>
      <p:pic>
        <p:nvPicPr>
          <p:cNvPr id="45061" name="Shape 315">
            <a:extLst>
              <a:ext uri="{FF2B5EF4-FFF2-40B4-BE49-F238E27FC236}">
                <a16:creationId xmlns:a16="http://schemas.microsoft.com/office/drawing/2014/main" id="{18BAA043-BFD4-4894-A658-93FE012C2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796925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C91D5BC8-3933-45A5-9054-44C8E5616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70693" y="1755202"/>
            <a:ext cx="685056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i-FI" sz="2600" dirty="0">
                <a:cs typeface="Calibri" panose="020F0502020204030204" pitchFamily="34" charset="0"/>
              </a:rPr>
              <a:t>Kaikukortti-toiminnassa mukana olemisen ehto on, että </a:t>
            </a:r>
            <a:r>
              <a:rPr lang="fi-FI" sz="2600" b="1" dirty="0">
                <a:cs typeface="Calibri" panose="020F0502020204030204" pitchFamily="34" charset="0"/>
              </a:rPr>
              <a:t>Kaikukortti-kohde huolehtii siitä, että Kaikukortilla hankitut liput kirjataan Kaikukantaan </a:t>
            </a:r>
            <a:r>
              <a:rPr lang="fi-FI" sz="2600" dirty="0">
                <a:cs typeface="Calibri" panose="020F0502020204030204" pitchFamily="34" charset="0"/>
              </a:rPr>
              <a:t>joko lipunhankkimistilanteessa tai jälkikäteen.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i-FI" sz="2600" b="1" dirty="0"/>
              <a:t>Huom. </a:t>
            </a:r>
            <a:r>
              <a:rPr lang="fi-FI" sz="2600" dirty="0"/>
              <a:t>Asiakkailta ei kerätä mitään muita tietoja kuin kortin tunnus eli asiakkaan nimeä, puhelinnumeroa tai sähköpostiosoitetta ei kerätä. </a:t>
            </a:r>
            <a:r>
              <a:rPr lang="fi-FI" sz="2600" b="1" dirty="0"/>
              <a:t>Poikkeuksena</a:t>
            </a:r>
            <a:r>
              <a:rPr lang="fi-FI" sz="2600" dirty="0"/>
              <a:t> vapaan sivistystyön oppilaitokset</a:t>
            </a:r>
            <a:r>
              <a:rPr lang="fi-FI" sz="2400" dirty="0"/>
              <a:t>. </a:t>
            </a:r>
            <a:endParaRPr lang="fi-FI" sz="2400" dirty="0">
              <a:cs typeface="Calibri" panose="020F0502020204030204" pitchFamily="34" charset="0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7B6EDCE-94EF-7D78-5BD8-3B6D2D8D3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6" t="276" r="18783" b="38143"/>
          <a:stretch>
            <a:fillRect/>
          </a:stretch>
        </p:blipFill>
        <p:spPr>
          <a:xfrm rot="5729608">
            <a:off x="6676227" y="2704924"/>
            <a:ext cx="6180861" cy="3113394"/>
          </a:xfrm>
          <a:prstGeom prst="rect">
            <a:avLst/>
          </a:prstGeom>
        </p:spPr>
      </p:pic>
      <p:sp>
        <p:nvSpPr>
          <p:cNvPr id="6" name="Vuokaaviosymboli: Liitin 5">
            <a:extLst>
              <a:ext uri="{FF2B5EF4-FFF2-40B4-BE49-F238E27FC236}">
                <a16:creationId xmlns:a16="http://schemas.microsoft.com/office/drawing/2014/main" id="{3C796A68-2AD6-2A73-1C82-120168E49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18111" y="184506"/>
            <a:ext cx="875213" cy="927070"/>
          </a:xfrm>
          <a:prstGeom prst="flowChartConnector">
            <a:avLst/>
          </a:prstGeom>
          <a:solidFill>
            <a:srgbClr val="CAE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>
                <a:solidFill>
                  <a:schemeClr val="tx1"/>
                </a:solidFill>
              </a:rPr>
              <a:t>K</a:t>
            </a:r>
          </a:p>
        </p:txBody>
      </p:sp>
      <p:pic>
        <p:nvPicPr>
          <p:cNvPr id="7" name="Shape 313">
            <a:extLst>
              <a:ext uri="{FF2B5EF4-FFF2-40B4-BE49-F238E27FC236}">
                <a16:creationId xmlns:a16="http://schemas.microsoft.com/office/drawing/2014/main" id="{D6C5D31F-0E6E-CB6F-F210-F3DBD90A9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559" y="255527"/>
            <a:ext cx="2609481" cy="66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4099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Shape 315">
            <a:extLst>
              <a:ext uri="{FF2B5EF4-FFF2-40B4-BE49-F238E27FC236}">
                <a16:creationId xmlns:a16="http://schemas.microsoft.com/office/drawing/2014/main" id="{18BAA043-BFD4-4894-A658-93FE012C2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796925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101838E4-F45D-49F1-9B0D-97D137A68681}"/>
              </a:ext>
            </a:extLst>
          </p:cNvPr>
          <p:cNvSpPr txBox="1"/>
          <p:nvPr/>
        </p:nvSpPr>
        <p:spPr>
          <a:xfrm>
            <a:off x="980661" y="933301"/>
            <a:ext cx="10077425" cy="5924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i-FI" sz="2400" b="1" dirty="0"/>
              <a:t>Avustaja/tulkki/opas maksutta sisään</a:t>
            </a:r>
            <a:endParaRPr lang="fi-FI" sz="2000" b="1" dirty="0"/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fi-FI" sz="2100" dirty="0"/>
              <a:t>Kaikukortti-kohde sitoutuu siihen, että </a:t>
            </a:r>
            <a:r>
              <a:rPr lang="fi-FI" sz="2100" b="1" dirty="0"/>
              <a:t>vammaisen henkilön avustajan ja tulkin pääsylippu on aina maksuton</a:t>
            </a:r>
            <a:r>
              <a:rPr lang="fi-FI" sz="2100" dirty="0"/>
              <a:t>. Avustaja voi olla esimerkiksi liikkumisesteisen henkilön avustaja, näkövammaista henkilöä avustava opas tai kehitysvammaista henkilöä avustava ohjaaja. On tärkeää huomioida, että avustajan tarve ei aina näy päälle päin. 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fi-FI" sz="2100" dirty="0"/>
              <a:t>Tulkki voi olla esimerkiksi viittomakielen tulkki, kirjoitustulkki tai puhetulkki. 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fi-FI" sz="2100" dirty="0"/>
              <a:t>Avustajan pääsylipun maksuttomuudessa on kyse kulttuurikohteen tekemästä </a:t>
            </a:r>
            <a:r>
              <a:rPr lang="fi-FI" sz="2100" b="1" dirty="0"/>
              <a:t>kohtuullisesta mukautuksesta</a:t>
            </a:r>
            <a:r>
              <a:rPr lang="fi-FI" sz="2100" dirty="0"/>
              <a:t>. Yhdenvertaisuuslaki (1325/2014) ja yleissopimus vammaisten henkilöiden oikeuksista (27/2016) velvoittavat kohtuullisten mukautusten tekemiseen.</a:t>
            </a:r>
            <a:endParaRPr lang="fi-FI" sz="2100" b="1" dirty="0"/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fi-FI" sz="2100" b="1" dirty="0"/>
              <a:t>Yhdenvertaisuusvaltuutetun mukaan vammaiselta henkilöltä ei voi edellyttää tiettyä todistusta, joka todistaisi avustajan tarpeen, ja jonka avulla avustajan pääsylipun saisi maksutta.</a:t>
            </a:r>
            <a:r>
              <a:rPr lang="fi-FI" sz="2100" dirty="0"/>
              <a:t> Yhdenvertaisuusvaltuutetun mukaan yhdenvertaisuuslaki tai yleissopimus vammaisten henkilöiden oikeuksista eivät aseta minkäänlaista määrämuotoa sille, miten vammainen henkilö voi osoittaa mukautustarpeensa. </a:t>
            </a:r>
          </a:p>
        </p:txBody>
      </p:sp>
      <p:pic>
        <p:nvPicPr>
          <p:cNvPr id="13" name="Shape 313">
            <a:extLst>
              <a:ext uri="{FF2B5EF4-FFF2-40B4-BE49-F238E27FC236}">
                <a16:creationId xmlns:a16="http://schemas.microsoft.com/office/drawing/2014/main" id="{F6EB6732-E350-4420-930F-1A5B4383B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359" y="283132"/>
            <a:ext cx="2149869" cy="55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8EAD229-6A4A-4BDF-A09C-A3D711C7B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219687"/>
            <a:ext cx="9577469" cy="724760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fi-FI" sz="3600" dirty="0">
                <a:solidFill>
                  <a:schemeClr val="tx1"/>
                </a:solidFill>
                <a:latin typeface="+mj-lt"/>
                <a:ea typeface="SimSun" panose="02010600030101010101" pitchFamily="2" charset="-122"/>
                <a:cs typeface="Calibri Light" panose="020F0302020204030204" pitchFamily="34" charset="0"/>
              </a:rPr>
              <a:t>Muuta h</a:t>
            </a:r>
            <a:r>
              <a:rPr lang="fi-FI" sz="3600" dirty="0">
                <a:solidFill>
                  <a:schemeClr val="tx1"/>
                </a:solidFill>
                <a:effectLst/>
                <a:latin typeface="+mj-lt"/>
                <a:ea typeface="SimSun" panose="02010600030101010101" pitchFamily="2" charset="-122"/>
                <a:cs typeface="Calibri Light" panose="020F0302020204030204" pitchFamily="34" charset="0"/>
              </a:rPr>
              <a:t>uomioitavaa Kaikukortti-kohteissa 1/4</a:t>
            </a:r>
            <a:endParaRPr lang="fi-FI" sz="3600" dirty="0">
              <a:solidFill>
                <a:schemeClr val="tx1"/>
              </a:solidFill>
              <a:effectLst/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3" name="Vuokaaviosymboli: Liitin 2">
            <a:extLst>
              <a:ext uri="{FF2B5EF4-FFF2-40B4-BE49-F238E27FC236}">
                <a16:creationId xmlns:a16="http://schemas.microsoft.com/office/drawing/2014/main" id="{A1606761-C6A7-7A37-6E95-3F675D682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46294" y="914971"/>
            <a:ext cx="875213" cy="927070"/>
          </a:xfrm>
          <a:prstGeom prst="flowChartConnector">
            <a:avLst/>
          </a:prstGeom>
          <a:solidFill>
            <a:srgbClr val="CAE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>
                <a:solidFill>
                  <a:schemeClr val="tx1"/>
                </a:solidFill>
              </a:rPr>
              <a:t>K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66B5FBA-BF75-8B15-3917-CB35AC625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6" t="276" r="18783" b="38143"/>
          <a:stretch>
            <a:fillRect/>
          </a:stretch>
        </p:blipFill>
        <p:spPr>
          <a:xfrm rot="3810846">
            <a:off x="9040980" y="3474464"/>
            <a:ext cx="4869792" cy="245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13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22961-3543-54B6-5DDC-A4AE18AEA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Shape 315">
            <a:extLst>
              <a:ext uri="{FF2B5EF4-FFF2-40B4-BE49-F238E27FC236}">
                <a16:creationId xmlns:a16="http://schemas.microsoft.com/office/drawing/2014/main" id="{65D5A02F-5AD3-A4EC-3889-AC4F82906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796925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02BD5FE-015C-3EF0-E792-EF7F8C611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498" y="248035"/>
            <a:ext cx="6680962" cy="1350303"/>
          </a:xfrm>
        </p:spPr>
        <p:txBody>
          <a:bodyPr>
            <a:normAutofit/>
          </a:bodyPr>
          <a:lstStyle/>
          <a:p>
            <a:pPr rtl="0" eaLnBrk="1" latinLnBrk="0" hangingPunct="1">
              <a:spcAft>
                <a:spcPts val="600"/>
              </a:spcAft>
            </a:pPr>
            <a:r>
              <a:rPr lang="fi-FI" sz="4000" dirty="0">
                <a:solidFill>
                  <a:schemeClr val="tx1"/>
                </a:solidFill>
                <a:latin typeface="+mj-lt"/>
                <a:ea typeface="SimSun" panose="02010600030101010101" pitchFamily="2" charset="-122"/>
                <a:cs typeface="Calibri Light" panose="020F0302020204030204" pitchFamily="34" charset="0"/>
              </a:rPr>
              <a:t>Muuta h</a:t>
            </a:r>
            <a:r>
              <a:rPr lang="fi-FI" sz="4000" dirty="0">
                <a:solidFill>
                  <a:schemeClr val="tx1"/>
                </a:solidFill>
                <a:effectLst/>
                <a:latin typeface="+mj-lt"/>
                <a:ea typeface="SimSun" panose="02010600030101010101" pitchFamily="2" charset="-122"/>
                <a:cs typeface="Calibri Light" panose="020F0302020204030204" pitchFamily="34" charset="0"/>
              </a:rPr>
              <a:t>uomioitavaa </a:t>
            </a:r>
            <a:br>
              <a:rPr lang="fi-FI" sz="4000" dirty="0">
                <a:solidFill>
                  <a:schemeClr val="tx1"/>
                </a:solidFill>
                <a:effectLst/>
                <a:latin typeface="+mj-lt"/>
                <a:ea typeface="SimSun" panose="02010600030101010101" pitchFamily="2" charset="-122"/>
                <a:cs typeface="Calibri Light" panose="020F0302020204030204" pitchFamily="34" charset="0"/>
              </a:rPr>
            </a:br>
            <a:r>
              <a:rPr lang="fi-FI" sz="4000" dirty="0">
                <a:solidFill>
                  <a:schemeClr val="tx1"/>
                </a:solidFill>
                <a:effectLst/>
                <a:latin typeface="+mj-lt"/>
                <a:ea typeface="SimSun" panose="02010600030101010101" pitchFamily="2" charset="-122"/>
                <a:cs typeface="Calibri Light" panose="020F0302020204030204" pitchFamily="34" charset="0"/>
              </a:rPr>
              <a:t>Kaikukortti-kohteissa 2/4</a:t>
            </a:r>
            <a:endParaRPr lang="fi-FI" sz="4000" dirty="0">
              <a:solidFill>
                <a:schemeClr val="tx1"/>
              </a:solidFill>
              <a:effectLst/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666070AC-F696-DC9F-98A0-8EA5AEB8A02E}"/>
              </a:ext>
            </a:extLst>
          </p:cNvPr>
          <p:cNvSpPr txBox="1"/>
          <p:nvPr/>
        </p:nvSpPr>
        <p:spPr>
          <a:xfrm>
            <a:off x="1156498" y="1903850"/>
            <a:ext cx="7203731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800" b="1" dirty="0"/>
              <a:t>Suositus: tukihenkilö maksutta sisään</a:t>
            </a:r>
          </a:p>
          <a:p>
            <a:endParaRPr lang="fi-FI" sz="2400" b="1" dirty="0"/>
          </a:p>
          <a:p>
            <a:pPr lvl="0"/>
            <a:r>
              <a:rPr lang="fi-FI" sz="2600" dirty="0"/>
              <a:t>Osalla henkilöistä, jotka tarvitsevat käytännön apua osallistumiseensa, ei ole vammaispalvelulain mukaista oikeutta niin sanottuun henkilökohtaiseen apuun. Saavutettavuuden kannalta olisi tärkeää, että tällaisissa tapauksissa myös esimerkiksi muistisairaan henkilön tai mielenterveyskuntoutujan </a:t>
            </a:r>
            <a:r>
              <a:rPr lang="fi-FI" sz="2600" b="1" dirty="0"/>
              <a:t>tukihenkilön</a:t>
            </a:r>
            <a:r>
              <a:rPr lang="fi-FI" sz="2600" dirty="0"/>
              <a:t> pääsylippu olisi maksuton.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6E3E7C6-CCCB-5C10-5FF1-06E5362D7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6" t="276" r="18783" b="38143"/>
          <a:stretch>
            <a:fillRect/>
          </a:stretch>
        </p:blipFill>
        <p:spPr>
          <a:xfrm rot="5729608">
            <a:off x="6676227" y="2704924"/>
            <a:ext cx="6180861" cy="3113394"/>
          </a:xfrm>
          <a:prstGeom prst="rect">
            <a:avLst/>
          </a:prstGeom>
        </p:spPr>
      </p:pic>
      <p:sp>
        <p:nvSpPr>
          <p:cNvPr id="6" name="Vuokaaviosymboli: Liitin 5">
            <a:extLst>
              <a:ext uri="{FF2B5EF4-FFF2-40B4-BE49-F238E27FC236}">
                <a16:creationId xmlns:a16="http://schemas.microsoft.com/office/drawing/2014/main" id="{DA612C31-CDBF-257B-27D8-6C78C527B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18111" y="184506"/>
            <a:ext cx="875213" cy="927070"/>
          </a:xfrm>
          <a:prstGeom prst="flowChartConnector">
            <a:avLst/>
          </a:prstGeom>
          <a:solidFill>
            <a:srgbClr val="CAE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>
                <a:solidFill>
                  <a:schemeClr val="tx1"/>
                </a:solidFill>
              </a:rPr>
              <a:t>K</a:t>
            </a:r>
          </a:p>
        </p:txBody>
      </p:sp>
      <p:pic>
        <p:nvPicPr>
          <p:cNvPr id="7" name="Shape 313">
            <a:extLst>
              <a:ext uri="{FF2B5EF4-FFF2-40B4-BE49-F238E27FC236}">
                <a16:creationId xmlns:a16="http://schemas.microsoft.com/office/drawing/2014/main" id="{750D58EA-1A60-91E8-051E-7F2187599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559" y="255527"/>
            <a:ext cx="2609481" cy="66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042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Shape 315">
            <a:extLst>
              <a:ext uri="{FF2B5EF4-FFF2-40B4-BE49-F238E27FC236}">
                <a16:creationId xmlns:a16="http://schemas.microsoft.com/office/drawing/2014/main" id="{18BAA043-BFD4-4894-A658-93FE012C2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796925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D1E6B6DD-6C11-4161-9364-CEABA10C31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729" y="355304"/>
            <a:ext cx="6464228" cy="667660"/>
          </a:xfrm>
        </p:spPr>
        <p:txBody>
          <a:bodyPr>
            <a:noAutofit/>
          </a:bodyPr>
          <a:lstStyle/>
          <a:p>
            <a:pPr rtl="0" eaLnBrk="1" latinLnBrk="0" hangingPunct="1"/>
            <a:r>
              <a:rPr lang="fi-FI" sz="400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Calibri Light" panose="020F0302020204030204" pitchFamily="34" charset="0"/>
              </a:rPr>
              <a:t>Toimintamalli</a:t>
            </a:r>
            <a:r>
              <a:rPr lang="fi-FI" sz="4000" dirty="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rPr>
              <a:t>n sisällöstä</a:t>
            </a:r>
            <a:endParaRPr lang="fi-FI" sz="4000" dirty="0">
              <a:solidFill>
                <a:schemeClr val="tx1"/>
              </a:solidFill>
              <a:effectLst/>
              <a:highlight>
                <a:srgbClr val="FFFF00"/>
              </a:highlight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AF7BF143-4C5C-4F86-BE93-FDFD0508C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88729" y="1315740"/>
            <a:ext cx="10328220" cy="5404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Toimintamallissa kerrotaan ensin perustietoja Kaikukortista ja Kaikukortin jakamiseen </a:t>
            </a:r>
            <a:r>
              <a:rPr lang="fi-FI" sz="2800" dirty="0">
                <a:ea typeface="Calibri" panose="020F0502020204030204" pitchFamily="34" charset="0"/>
                <a:cs typeface="Calibri" panose="020F0502020204030204" pitchFamily="34" charset="0"/>
              </a:rPr>
              <a:t>liittyviä asioita. Sen jälkeen käsitellään Kaikukortti-kohteiden tarjontaa. </a:t>
            </a:r>
            <a:r>
              <a:rPr lang="fi-FI" sz="2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Lopuksi käsitellään Kaikukortti-tilastoja ja tietosuojaa.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br>
              <a:rPr lang="fi-FI" sz="2800" b="1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2800" b="1" dirty="0">
                <a:ea typeface="Calibri" panose="020F0502020204030204" pitchFamily="34" charset="0"/>
                <a:cs typeface="Calibri" panose="020F0502020204030204" pitchFamily="34" charset="0"/>
              </a:rPr>
              <a:t>Toimintamallin merkinnät:</a:t>
            </a:r>
            <a:br>
              <a:rPr lang="fi-FI" sz="2800" b="1" dirty="0"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fi-FI" sz="2800" b="1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2800" b="1" dirty="0"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i-FI" sz="28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J-kirjain:</a:t>
            </a:r>
            <a:r>
              <a:rPr lang="fi-FI" sz="2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koskee erityisesti kortinjakajia</a:t>
            </a:r>
            <a:endParaRPr lang="fi-FI" sz="2800" dirty="0">
              <a:effectLst/>
              <a:highlight>
                <a:srgbClr val="FFFF00"/>
              </a:highlight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br>
              <a:rPr lang="fi-FI" sz="28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28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	K-kirjain:</a:t>
            </a:r>
            <a:r>
              <a:rPr lang="fi-FI" sz="2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koskee erityisesti Kaikukortti-kohteita (kulttuuri- ja 	liikuntatoimijat, ym.)</a:t>
            </a:r>
            <a:endParaRPr lang="fi-FI" sz="26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Vuokaaviosymboli: Liitin 7">
            <a:extLst>
              <a:ext uri="{FF2B5EF4-FFF2-40B4-BE49-F238E27FC236}">
                <a16:creationId xmlns:a16="http://schemas.microsoft.com/office/drawing/2014/main" id="{224B81A4-E3AA-402F-96B4-75897CD73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31421" y="5575626"/>
            <a:ext cx="875213" cy="927070"/>
          </a:xfrm>
          <a:prstGeom prst="flowChartConnector">
            <a:avLst/>
          </a:prstGeom>
          <a:solidFill>
            <a:srgbClr val="CAE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>
                <a:solidFill>
                  <a:schemeClr val="tx1"/>
                </a:solidFill>
              </a:rPr>
              <a:t>K</a:t>
            </a:r>
          </a:p>
        </p:txBody>
      </p:sp>
      <p:pic>
        <p:nvPicPr>
          <p:cNvPr id="11" name="Shape 313">
            <a:extLst>
              <a:ext uri="{FF2B5EF4-FFF2-40B4-BE49-F238E27FC236}">
                <a16:creationId xmlns:a16="http://schemas.microsoft.com/office/drawing/2014/main" id="{B103C19D-A34B-4D9D-B71E-C0972DF3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761" y="255526"/>
            <a:ext cx="3389429" cy="867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Vuokaaviosymboli: Liitin 6">
            <a:extLst>
              <a:ext uri="{FF2B5EF4-FFF2-40B4-BE49-F238E27FC236}">
                <a16:creationId xmlns:a16="http://schemas.microsoft.com/office/drawing/2014/main" id="{64A8B59D-D32B-413F-A82F-D6B26FD78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31422" y="4430805"/>
            <a:ext cx="875213" cy="891879"/>
          </a:xfrm>
          <a:prstGeom prst="flowChartConnector">
            <a:avLst/>
          </a:prstGeom>
          <a:solidFill>
            <a:srgbClr val="F7EE1D"/>
          </a:solidFill>
          <a:ln>
            <a:solidFill>
              <a:srgbClr val="F7E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>
                <a:solidFill>
                  <a:schemeClr val="tx1"/>
                </a:solidFill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42300767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11058-16EB-3F35-5A73-2554872F8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Shape 315">
            <a:extLst>
              <a:ext uri="{FF2B5EF4-FFF2-40B4-BE49-F238E27FC236}">
                <a16:creationId xmlns:a16="http://schemas.microsoft.com/office/drawing/2014/main" id="{9598DE67-D045-0A4E-F7F9-48512BFB9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796925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CE2D40F-9A01-321D-57A4-DABC001C8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048" y="171420"/>
            <a:ext cx="6353979" cy="1089046"/>
          </a:xfrm>
        </p:spPr>
        <p:txBody>
          <a:bodyPr>
            <a:noAutofit/>
          </a:bodyPr>
          <a:lstStyle/>
          <a:p>
            <a:pPr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fi-FI" sz="4000" dirty="0">
                <a:solidFill>
                  <a:schemeClr val="tx1"/>
                </a:solidFill>
                <a:latin typeface="+mj-lt"/>
                <a:ea typeface="SimSun" panose="02010600030101010101" pitchFamily="2" charset="-122"/>
                <a:cs typeface="Calibri Light" panose="020F0302020204030204" pitchFamily="34" charset="0"/>
              </a:rPr>
              <a:t>Muuta h</a:t>
            </a:r>
            <a:r>
              <a:rPr lang="fi-FI" sz="4000" dirty="0">
                <a:solidFill>
                  <a:schemeClr val="tx1"/>
                </a:solidFill>
                <a:effectLst/>
                <a:latin typeface="+mj-lt"/>
                <a:ea typeface="SimSun" panose="02010600030101010101" pitchFamily="2" charset="-122"/>
                <a:cs typeface="Calibri Light" panose="020F0302020204030204" pitchFamily="34" charset="0"/>
              </a:rPr>
              <a:t>uomioitavaa </a:t>
            </a:r>
            <a:br>
              <a:rPr lang="fi-FI" sz="4000" dirty="0">
                <a:solidFill>
                  <a:schemeClr val="tx1"/>
                </a:solidFill>
                <a:effectLst/>
                <a:latin typeface="+mj-lt"/>
                <a:ea typeface="SimSun" panose="02010600030101010101" pitchFamily="2" charset="-122"/>
                <a:cs typeface="Calibri Light" panose="020F0302020204030204" pitchFamily="34" charset="0"/>
              </a:rPr>
            </a:br>
            <a:r>
              <a:rPr lang="fi-FI" sz="4000" dirty="0">
                <a:solidFill>
                  <a:schemeClr val="tx1"/>
                </a:solidFill>
                <a:effectLst/>
                <a:latin typeface="+mj-lt"/>
                <a:ea typeface="SimSun" panose="02010600030101010101" pitchFamily="2" charset="-122"/>
                <a:cs typeface="Calibri Light" panose="020F0302020204030204" pitchFamily="34" charset="0"/>
              </a:rPr>
              <a:t>Kaikukortti-kohteissa 3/4</a:t>
            </a:r>
            <a:endParaRPr lang="fi-FI" sz="4000" dirty="0">
              <a:solidFill>
                <a:schemeClr val="tx1"/>
              </a:solidFill>
              <a:effectLst/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3E989AFC-3EBC-8740-D752-0EA22DEB3674}"/>
              </a:ext>
            </a:extLst>
          </p:cNvPr>
          <p:cNvSpPr txBox="1"/>
          <p:nvPr/>
        </p:nvSpPr>
        <p:spPr>
          <a:xfrm>
            <a:off x="1142154" y="1874343"/>
            <a:ext cx="6779102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3200" b="1" dirty="0"/>
              <a:t>Maksuton narikka</a:t>
            </a:r>
          </a:p>
          <a:p>
            <a:endParaRPr lang="fi-FI" sz="3200" b="1" dirty="0"/>
          </a:p>
          <a:p>
            <a:pPr lvl="0"/>
            <a:r>
              <a:rPr lang="fi-FI" sz="2800" dirty="0"/>
              <a:t>Lähtökohtana on, että Kaikukortti-asiakkaille tarjotaan </a:t>
            </a:r>
            <a:r>
              <a:rPr lang="fi-FI" sz="2800" b="1" dirty="0"/>
              <a:t>maksuton narikka</a:t>
            </a:r>
            <a:r>
              <a:rPr lang="fi-FI" sz="2800" dirty="0"/>
              <a:t>. </a:t>
            </a:r>
          </a:p>
          <a:p>
            <a:pPr lvl="0"/>
            <a:endParaRPr lang="fi-FI" sz="2800" dirty="0"/>
          </a:p>
          <a:p>
            <a:pPr lvl="0"/>
            <a:r>
              <a:rPr lang="fi-FI" sz="2800" dirty="0"/>
              <a:t>Kaikukortilla hankittavaan lippuun voi esimerkiksi tulostua teksti “Maksuton narikka”, tai narikan voi saada Kaikukorttia näyttämällä.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07050F6-DE4E-1C1D-26F6-2C1558BD1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6" t="276" r="18783" b="38143"/>
          <a:stretch>
            <a:fillRect/>
          </a:stretch>
        </p:blipFill>
        <p:spPr>
          <a:xfrm rot="5729608">
            <a:off x="6676227" y="2704924"/>
            <a:ext cx="6180861" cy="3113394"/>
          </a:xfrm>
          <a:prstGeom prst="rect">
            <a:avLst/>
          </a:prstGeom>
        </p:spPr>
      </p:pic>
      <p:sp>
        <p:nvSpPr>
          <p:cNvPr id="6" name="Vuokaaviosymboli: Liitin 5">
            <a:extLst>
              <a:ext uri="{FF2B5EF4-FFF2-40B4-BE49-F238E27FC236}">
                <a16:creationId xmlns:a16="http://schemas.microsoft.com/office/drawing/2014/main" id="{C0C1BF9C-79C9-F42B-8472-0D6B0E1B1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18111" y="184506"/>
            <a:ext cx="875213" cy="927070"/>
          </a:xfrm>
          <a:prstGeom prst="flowChartConnector">
            <a:avLst/>
          </a:prstGeom>
          <a:solidFill>
            <a:srgbClr val="CAE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>
                <a:solidFill>
                  <a:schemeClr val="tx1"/>
                </a:solidFill>
              </a:rPr>
              <a:t>K</a:t>
            </a:r>
          </a:p>
        </p:txBody>
      </p:sp>
      <p:pic>
        <p:nvPicPr>
          <p:cNvPr id="7" name="Shape 313">
            <a:extLst>
              <a:ext uri="{FF2B5EF4-FFF2-40B4-BE49-F238E27FC236}">
                <a16:creationId xmlns:a16="http://schemas.microsoft.com/office/drawing/2014/main" id="{69530202-A183-751C-E46C-2B5142788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559" y="255527"/>
            <a:ext cx="2609481" cy="66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236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C5F38-7538-25C1-2EC9-1E1C77DBE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1C3B5BF4-B39C-6769-E742-A56085CDC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6" t="276" r="18783" b="38143"/>
          <a:stretch>
            <a:fillRect/>
          </a:stretch>
        </p:blipFill>
        <p:spPr>
          <a:xfrm rot="5729608">
            <a:off x="6676227" y="2704924"/>
            <a:ext cx="6180861" cy="3113394"/>
          </a:xfrm>
          <a:prstGeom prst="rect">
            <a:avLst/>
          </a:prstGeom>
        </p:spPr>
      </p:pic>
      <p:pic>
        <p:nvPicPr>
          <p:cNvPr id="45061" name="Shape 315">
            <a:extLst>
              <a:ext uri="{FF2B5EF4-FFF2-40B4-BE49-F238E27FC236}">
                <a16:creationId xmlns:a16="http://schemas.microsoft.com/office/drawing/2014/main" id="{1BCCC9DE-42DD-EB93-0C9E-FC8B7C52D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796925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tsikko 6">
            <a:extLst>
              <a:ext uri="{FF2B5EF4-FFF2-40B4-BE49-F238E27FC236}">
                <a16:creationId xmlns:a16="http://schemas.microsoft.com/office/drawing/2014/main" id="{6732AAE1-B85A-9B68-FAAF-98928A902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382" y="184506"/>
            <a:ext cx="5706304" cy="1108717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fi-FI" sz="4400" dirty="0">
                <a:solidFill>
                  <a:schemeClr val="tx1"/>
                </a:solidFill>
                <a:latin typeface="+mj-lt"/>
                <a:ea typeface="SimSun" panose="02010600030101010101" pitchFamily="2" charset="-122"/>
                <a:cs typeface="Calibri Light" panose="020F0302020204030204" pitchFamily="34" charset="0"/>
              </a:rPr>
              <a:t>Muuta huomioitavaa </a:t>
            </a:r>
            <a:br>
              <a:rPr lang="fi-FI" sz="4400" dirty="0">
                <a:solidFill>
                  <a:schemeClr val="tx1"/>
                </a:solidFill>
                <a:latin typeface="+mj-lt"/>
                <a:ea typeface="SimSun" panose="02010600030101010101" pitchFamily="2" charset="-122"/>
                <a:cs typeface="Calibri Light" panose="020F0302020204030204" pitchFamily="34" charset="0"/>
              </a:rPr>
            </a:br>
            <a:r>
              <a:rPr lang="fi-FI" sz="4400" dirty="0">
                <a:solidFill>
                  <a:schemeClr val="tx1"/>
                </a:solidFill>
                <a:latin typeface="+mj-lt"/>
                <a:ea typeface="SimSun" panose="02010600030101010101" pitchFamily="2" charset="-122"/>
                <a:cs typeface="Calibri Light" panose="020F0302020204030204" pitchFamily="34" charset="0"/>
              </a:rPr>
              <a:t>Kaikukortti-kohteissa 3/4</a:t>
            </a:r>
            <a:br>
              <a:rPr lang="fi-FI" sz="3200" dirty="0">
                <a:solidFill>
                  <a:schemeClr val="tx1"/>
                </a:solidFill>
                <a:cs typeface="Calibri Light" panose="020F0302020204030204" pitchFamily="34" charset="0"/>
              </a:rPr>
            </a:br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22CDF0A-107E-E53A-B401-C890CB343CC9}"/>
              </a:ext>
            </a:extLst>
          </p:cNvPr>
          <p:cNvSpPr txBox="1"/>
          <p:nvPr/>
        </p:nvSpPr>
        <p:spPr>
          <a:xfrm>
            <a:off x="1086382" y="1451714"/>
            <a:ext cx="731381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800" b="1" u="sng" dirty="0"/>
              <a:t>Saavutettavuus- ja esteettömyystiedot saatavilla</a:t>
            </a:r>
            <a:endParaRPr lang="fi-FI" sz="2800" b="1" dirty="0"/>
          </a:p>
          <a:p>
            <a:endParaRPr lang="fi-FI" sz="2400" dirty="0"/>
          </a:p>
          <a:p>
            <a:r>
              <a:rPr lang="fi-FI" sz="2400" dirty="0"/>
              <a:t>Lähtökohtana on, että Kaikukortti-kohteella on </a:t>
            </a:r>
            <a:r>
              <a:rPr lang="fi-FI" sz="2400" b="1" dirty="0"/>
              <a:t>saavutettavuus- ja esteettömyystiedot </a:t>
            </a:r>
            <a:r>
              <a:rPr lang="fi-FI" sz="2400" dirty="0"/>
              <a:t>saatavilla verkkosivuillaan ja muussa omassa viestinnässään. </a:t>
            </a:r>
          </a:p>
          <a:p>
            <a:endParaRPr lang="fi-FI" sz="2400" dirty="0"/>
          </a:p>
          <a:p>
            <a:pPr lvl="0"/>
            <a:r>
              <a:rPr lang="fi-FI" sz="2400" dirty="0"/>
              <a:t>Lisätietoa saavutettavuustietojen tuottamisesta saa Kaikukeskuksesta sekä Kulttuuria kaikille -palvelun julkaisemasta oppaasta:</a:t>
            </a:r>
            <a:br>
              <a:rPr lang="fi-FI" sz="2400" dirty="0"/>
            </a:br>
            <a:r>
              <a:rPr lang="fi-FI" sz="2400" u="sng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Entä saavutettavuus? Ohje kulttuurikohteen saavutettavuudesta viestimiseen (PDF).</a:t>
            </a:r>
            <a:r>
              <a:rPr lang="fi-FI" sz="2400" dirty="0">
                <a:solidFill>
                  <a:srgbClr val="0070C0"/>
                </a:solidFill>
              </a:rPr>
              <a:t> </a:t>
            </a:r>
            <a:br>
              <a:rPr lang="fi-FI" sz="2400" dirty="0">
                <a:solidFill>
                  <a:srgbClr val="0070C0"/>
                </a:solidFill>
              </a:rPr>
            </a:br>
            <a:r>
              <a:rPr lang="fi-FI" sz="2400" u="sng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(Entä saavutettavuus? DOC-versio)</a:t>
            </a:r>
            <a:endParaRPr lang="fi-FI" sz="2400" dirty="0">
              <a:solidFill>
                <a:srgbClr val="0070C0"/>
              </a:solidFill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F865B023-C11B-FFCF-CABE-3E3DB1EB009E}"/>
              </a:ext>
            </a:extLst>
          </p:cNvPr>
          <p:cNvSpPr txBox="1"/>
          <p:nvPr/>
        </p:nvSpPr>
        <p:spPr>
          <a:xfrm>
            <a:off x="9179705" y="6145307"/>
            <a:ext cx="2654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Kuva: Entä saavutettavuus? -opas.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64E8918-E916-2FF2-5D4B-E1B4C37C3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79705" y="2333328"/>
            <a:ext cx="2654485" cy="3754812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11" name="Vuokaaviosymboli: Liitin 10">
            <a:extLst>
              <a:ext uri="{FF2B5EF4-FFF2-40B4-BE49-F238E27FC236}">
                <a16:creationId xmlns:a16="http://schemas.microsoft.com/office/drawing/2014/main" id="{4B16B07B-03FA-5F2C-2BC0-D867E6B9F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18111" y="184506"/>
            <a:ext cx="875213" cy="927070"/>
          </a:xfrm>
          <a:prstGeom prst="flowChartConnector">
            <a:avLst/>
          </a:prstGeom>
          <a:solidFill>
            <a:srgbClr val="CAE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>
                <a:solidFill>
                  <a:schemeClr val="tx1"/>
                </a:solidFill>
              </a:rPr>
              <a:t>K</a:t>
            </a:r>
          </a:p>
        </p:txBody>
      </p:sp>
      <p:pic>
        <p:nvPicPr>
          <p:cNvPr id="12" name="Shape 313">
            <a:extLst>
              <a:ext uri="{FF2B5EF4-FFF2-40B4-BE49-F238E27FC236}">
                <a16:creationId xmlns:a16="http://schemas.microsoft.com/office/drawing/2014/main" id="{464C47B4-D5E4-5532-C6FB-5A4C05A82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463" y="255527"/>
            <a:ext cx="2983577" cy="76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623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137605-1195-47B1-84D3-01E3EC69E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988" y="401599"/>
            <a:ext cx="5386829" cy="752450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fi-FI" sz="44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Kaikukortin tietosuoja</a:t>
            </a:r>
            <a:endParaRPr lang="fi-FI" sz="4400" dirty="0">
              <a:effectLst/>
              <a:latin typeface="+mj-lt"/>
            </a:endParaRPr>
          </a:p>
        </p:txBody>
      </p:sp>
      <p:pic>
        <p:nvPicPr>
          <p:cNvPr id="45061" name="Shape 315">
            <a:extLst>
              <a:ext uri="{FF2B5EF4-FFF2-40B4-BE49-F238E27FC236}">
                <a16:creationId xmlns:a16="http://schemas.microsoft.com/office/drawing/2014/main" id="{18BAA043-BFD4-4894-A658-93FE012C2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796925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BC7688B8-5DC1-47F3-A20B-3A8B06A18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97988" y="1322026"/>
            <a:ext cx="10291501" cy="49552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2800" b="1" dirty="0"/>
              <a:t>Kaikukortin haltijan tietojen käsittelyä koskevat oikeudet  </a:t>
            </a:r>
          </a:p>
          <a:p>
            <a:endParaRPr lang="fi-FI" sz="2400" b="1" dirty="0"/>
          </a:p>
          <a:p>
            <a:r>
              <a:rPr lang="fi-FI" sz="2400" dirty="0"/>
              <a:t>Kaikukantaan ei talleteta missään vaiheessa Kaikukortin haltijan nimeä, henkilötunnusta, puhelinnumeroa tai tarkkaa osoitetta. Kaikukortin haltijan henkilöllisyys on salassa pidettävä tieto.  </a:t>
            </a:r>
          </a:p>
          <a:p>
            <a:endParaRPr lang="fi-FI" sz="2400" dirty="0"/>
          </a:p>
          <a:p>
            <a:r>
              <a:rPr lang="fi-FI" sz="2400" dirty="0"/>
              <a:t>Jos Kaikukortin haltija haluaa ottaa käyttöön </a:t>
            </a:r>
            <a:r>
              <a:rPr lang="fi-FI" sz="2400" dirty="0" err="1"/>
              <a:t>OmaKaiku</a:t>
            </a:r>
            <a:r>
              <a:rPr lang="fi-FI" sz="2400" dirty="0"/>
              <a:t>-tilin ja/tai mobiili-Kaikukortin, OmaKaikuun tallennetaan haltijan yksilöiviä tietoja. Kaikukanta ja </a:t>
            </a:r>
            <a:r>
              <a:rPr lang="fi-FI" sz="2400" dirty="0" err="1"/>
              <a:t>OmaKaiku</a:t>
            </a:r>
            <a:r>
              <a:rPr lang="fi-FI" sz="2400" dirty="0"/>
              <a:t> ovat erillisiä järjestelmiä, jolloin OmaKaikuun tallennetut Kaikukortin haltijan yksilöivät tiedot eivät näy Kaikukannan puolella.</a:t>
            </a:r>
          </a:p>
          <a:p>
            <a:endParaRPr lang="fi-FI" sz="2400" dirty="0"/>
          </a:p>
          <a:p>
            <a:r>
              <a:rPr lang="fi-FI" sz="2400" dirty="0"/>
              <a:t>Kaikukannan ja </a:t>
            </a:r>
            <a:r>
              <a:rPr lang="fi-FI" sz="2400" dirty="0" err="1"/>
              <a:t>OmaKaiku</a:t>
            </a:r>
            <a:r>
              <a:rPr lang="fi-FI" sz="2400" dirty="0"/>
              <a:t>-tietokantojen tietosuojaseloste on saatavilla Kaikukortin valtakunnallisilla verkkosivuilla: </a:t>
            </a:r>
            <a:r>
              <a:rPr lang="fi-FI" sz="2400" u="sng" dirty="0">
                <a:solidFill>
                  <a:srgbClr val="0070C0"/>
                </a:solidFill>
                <a:effectLst/>
                <a:ea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kaikukortti.fi/tietosuojaseloste</a:t>
            </a:r>
            <a:r>
              <a:rPr lang="fi-FI" sz="2400" dirty="0">
                <a:effectLst/>
                <a:ea typeface="Calibri"/>
                <a:cs typeface="Calibri"/>
              </a:rPr>
              <a:t>. </a:t>
            </a:r>
            <a:endParaRPr lang="fi-FI" sz="2400" dirty="0">
              <a:effectLst/>
              <a:highlight>
                <a:srgbClr val="FFFF00"/>
              </a:highlight>
              <a:ea typeface="Calibri"/>
              <a:cs typeface="Calibri"/>
            </a:endParaRPr>
          </a:p>
        </p:txBody>
      </p:sp>
      <p:pic>
        <p:nvPicPr>
          <p:cNvPr id="10" name="Shape 313">
            <a:extLst>
              <a:ext uri="{FF2B5EF4-FFF2-40B4-BE49-F238E27FC236}">
                <a16:creationId xmlns:a16="http://schemas.microsoft.com/office/drawing/2014/main" id="{96F6BC16-9D9F-496C-9EF6-2757E40DD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478" y="312763"/>
            <a:ext cx="2984449" cy="76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Vuokaaviosymboli: Liitin 4">
            <a:extLst>
              <a:ext uri="{FF2B5EF4-FFF2-40B4-BE49-F238E27FC236}">
                <a16:creationId xmlns:a16="http://schemas.microsoft.com/office/drawing/2014/main" id="{D97F3505-CF06-EEAC-4E40-39FACD2A4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36202" y="226979"/>
            <a:ext cx="875213" cy="927070"/>
          </a:xfrm>
          <a:prstGeom prst="flowChartConnector">
            <a:avLst/>
          </a:prstGeom>
          <a:solidFill>
            <a:srgbClr val="CAE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6" name="Vuokaaviosymboli: Liitin 5">
            <a:extLst>
              <a:ext uri="{FF2B5EF4-FFF2-40B4-BE49-F238E27FC236}">
                <a16:creationId xmlns:a16="http://schemas.microsoft.com/office/drawing/2014/main" id="{C5B53F8E-6E95-F38D-8530-04DB0380D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84817" y="226979"/>
            <a:ext cx="875213" cy="891879"/>
          </a:xfrm>
          <a:prstGeom prst="flowChartConnector">
            <a:avLst/>
          </a:prstGeom>
          <a:solidFill>
            <a:srgbClr val="F7EE1D"/>
          </a:solidFill>
          <a:ln>
            <a:solidFill>
              <a:srgbClr val="F7E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>
                <a:solidFill>
                  <a:schemeClr val="tx1"/>
                </a:solidFill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20429151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80D0B1-8D75-4E82-9E16-5C11D2A43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216" y="263654"/>
            <a:ext cx="5508087" cy="763600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fi-FI" sz="44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Kaikukortin tilastot</a:t>
            </a:r>
            <a:endParaRPr lang="fi-FI" sz="4400" dirty="0">
              <a:effectLst/>
              <a:latin typeface="+mj-lt"/>
            </a:endParaRPr>
          </a:p>
        </p:txBody>
      </p:sp>
      <p:pic>
        <p:nvPicPr>
          <p:cNvPr id="45061" name="Shape 315">
            <a:extLst>
              <a:ext uri="{FF2B5EF4-FFF2-40B4-BE49-F238E27FC236}">
                <a16:creationId xmlns:a16="http://schemas.microsoft.com/office/drawing/2014/main" id="{18BAA043-BFD4-4894-A658-93FE012C2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796925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3F121E8A-F178-4398-86AD-8B10B526A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1216" y="1407365"/>
            <a:ext cx="10832324" cy="563231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2400" dirty="0"/>
              <a:t>Hyvinvointialueet, kunnat sekä Kaikukortin jakajat ja Kaikukortti-kohteet näkevät Kaikukannasta omat Kaikukortti-tilastonsa. Alueen Kaikukortti-toiminnan vastuuhenkilöt esittelevät alueensa Kaikukortti-tilastoja kootusti paikalliselle Kaikukortti-verkostolle vuosittaisessa palautekokouksessa. </a:t>
            </a:r>
          </a:p>
          <a:p>
            <a:endParaRPr lang="fi-FI" sz="2400" dirty="0"/>
          </a:p>
          <a:p>
            <a:r>
              <a:rPr lang="fi-FI" sz="2400" dirty="0"/>
              <a:t>Kulttuuri kaikille -palvelun Kaikukeskus kokoaa ja julkaisee Kaikukannasta saatavia valtakunnallisia Kaikukortti-tilastoja täällä: </a:t>
            </a:r>
            <a:r>
              <a:rPr lang="fi-FI" sz="24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kaikukortti.fi/lisatietoa/kaikukortin-tilastot/</a:t>
            </a:r>
            <a:r>
              <a:rPr lang="fi-FI" sz="2400" dirty="0">
                <a:solidFill>
                  <a:srgbClr val="0070C0"/>
                </a:solidFill>
              </a:rPr>
              <a:t>. </a:t>
            </a:r>
            <a:r>
              <a:rPr lang="fi-FI" sz="2400" dirty="0"/>
              <a:t>Reaaliaikaisia tilastoja on saatavilla myös Kaikukortti.fi-sivuston etusivulla: </a:t>
            </a:r>
            <a:r>
              <a:rPr lang="fi-FI" sz="24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kaikukortti.fi/</a:t>
            </a:r>
            <a:r>
              <a:rPr lang="fi-FI" sz="2400" dirty="0">
                <a:solidFill>
                  <a:srgbClr val="0070C0"/>
                </a:solidFill>
              </a:rPr>
              <a:t>.</a:t>
            </a:r>
          </a:p>
          <a:p>
            <a:endParaRPr lang="fi-FI" sz="2400" dirty="0"/>
          </a:p>
          <a:p>
            <a:r>
              <a:rPr lang="fi-FI" sz="2400" b="1" dirty="0"/>
              <a:t>Kaikukortti-tilastoja ja Kaikukortin hyvinvointiseurantatietoja voi hyödyntää oman työn kehittämisessä sekä kulttuurihyvinvoinnin seurannassa ja arvioinnissa</a:t>
            </a:r>
            <a:r>
              <a:rPr lang="fi-FI" sz="2400" dirty="0"/>
              <a:t>. Tilastoja voi hyödyntää myös esimerkiksi kuntien ja hyvinvointialueiden hyvinvointikertomuksissa sekä rahoitushakemuksissa. </a:t>
            </a:r>
          </a:p>
          <a:p>
            <a:endParaRPr lang="fi-FI" sz="2400" dirty="0"/>
          </a:p>
        </p:txBody>
      </p:sp>
      <p:pic>
        <p:nvPicPr>
          <p:cNvPr id="19" name="Shape 313">
            <a:extLst>
              <a:ext uri="{FF2B5EF4-FFF2-40B4-BE49-F238E27FC236}">
                <a16:creationId xmlns:a16="http://schemas.microsoft.com/office/drawing/2014/main" id="{02107F14-0900-4FEC-A9B4-329A68DC2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699" y="263655"/>
            <a:ext cx="2984449" cy="76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uokaaviosymboli: Liitin 2">
            <a:extLst>
              <a:ext uri="{FF2B5EF4-FFF2-40B4-BE49-F238E27FC236}">
                <a16:creationId xmlns:a16="http://schemas.microsoft.com/office/drawing/2014/main" id="{3ED022E6-8A88-3BB7-2443-58BB996FB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68001" y="187656"/>
            <a:ext cx="875213" cy="927070"/>
          </a:xfrm>
          <a:prstGeom prst="flowChartConnector">
            <a:avLst/>
          </a:prstGeom>
          <a:solidFill>
            <a:srgbClr val="CAE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4" name="Vuokaaviosymboli: Liitin 3">
            <a:extLst>
              <a:ext uri="{FF2B5EF4-FFF2-40B4-BE49-F238E27FC236}">
                <a16:creationId xmlns:a16="http://schemas.microsoft.com/office/drawing/2014/main" id="{8E4390E1-FE4C-6B31-5416-0F296E189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89303" y="187656"/>
            <a:ext cx="875213" cy="891879"/>
          </a:xfrm>
          <a:prstGeom prst="flowChartConnector">
            <a:avLst/>
          </a:prstGeom>
          <a:solidFill>
            <a:srgbClr val="F7EE1D"/>
          </a:solidFill>
          <a:ln>
            <a:solidFill>
              <a:srgbClr val="F7E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>
                <a:solidFill>
                  <a:schemeClr val="tx1"/>
                </a:solidFill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4263526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878B92-63BD-464E-8F6A-3282A8500ED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305" y="458019"/>
            <a:ext cx="5638632" cy="641881"/>
          </a:xfrm>
        </p:spPr>
        <p:txBody>
          <a:bodyPr>
            <a:normAutofit fontScale="90000"/>
          </a:bodyPr>
          <a:lstStyle/>
          <a:p>
            <a:pPr rtl="0" eaLnBrk="1" latinLnBrk="0" hangingPunct="1"/>
            <a:r>
              <a:rPr lang="fi-FI" sz="49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Lisätietoja</a:t>
            </a:r>
            <a:endParaRPr lang="fi-FI" sz="4900" dirty="0">
              <a:effectLst/>
              <a:latin typeface="+mj-lt"/>
            </a:endParaRPr>
          </a:p>
          <a:p>
            <a:endParaRPr lang="fi-FI" dirty="0"/>
          </a:p>
        </p:txBody>
      </p:sp>
      <p:pic>
        <p:nvPicPr>
          <p:cNvPr id="45061" name="Shape 315">
            <a:extLst>
              <a:ext uri="{FF2B5EF4-FFF2-40B4-BE49-F238E27FC236}">
                <a16:creationId xmlns:a16="http://schemas.microsoft.com/office/drawing/2014/main" id="{18BAA043-BFD4-4894-A658-93FE012C2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796925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A3378E53-7F04-4806-BE3D-20536B4C2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06305" y="1355492"/>
            <a:ext cx="6096000" cy="1920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Katso Kulttuuria kaikille -palvelun Kaikukeskuksen ajantasaiset yhteystiedot: </a:t>
            </a:r>
            <a:r>
              <a:rPr lang="fi-FI" sz="2800" u="sng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kaikukortti.fi/yhteystiedot</a:t>
            </a:r>
            <a:r>
              <a:rPr lang="fi-FI" sz="28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fi-FI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i-FI" sz="2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E1C252D-BA1A-4011-B619-9513AB1F9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1323">
            <a:off x="6196981" y="900919"/>
            <a:ext cx="6443091" cy="5862530"/>
          </a:xfrm>
          <a:prstGeom prst="rect">
            <a:avLst/>
          </a:prstGeom>
        </p:spPr>
      </p:pic>
      <p:pic>
        <p:nvPicPr>
          <p:cNvPr id="10" name="Shape 313">
            <a:extLst>
              <a:ext uri="{FF2B5EF4-FFF2-40B4-BE49-F238E27FC236}">
                <a16:creationId xmlns:a16="http://schemas.microsoft.com/office/drawing/2014/main" id="{9DC1D9DD-F4BC-4241-8617-EC2F3433D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302" y="3713754"/>
            <a:ext cx="4234036" cy="108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BE39F421-12EC-470E-8F8E-A203C8042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45" y="4867805"/>
            <a:ext cx="4493793" cy="199019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26B4A699-6AF1-6081-D907-6DDF0BF6B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6" t="276" r="18783" b="38143"/>
          <a:stretch>
            <a:fillRect/>
          </a:stretch>
        </p:blipFill>
        <p:spPr>
          <a:xfrm rot="5400000">
            <a:off x="4568556" y="61987"/>
            <a:ext cx="6857416" cy="345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30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9BFC90-8573-493C-AA06-D490CD34603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207" y="168111"/>
            <a:ext cx="5879956" cy="927069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fi-FI" sz="44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Miksi Kaikukortti</a:t>
            </a:r>
            <a:r>
              <a:rPr lang="fi-FI" sz="4400" dirty="0">
                <a:solidFill>
                  <a:srgbClr val="000000"/>
                </a:solidFill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lang="fi-FI" sz="4400" dirty="0">
              <a:effectLst/>
              <a:latin typeface="+mj-lt"/>
            </a:endParaRPr>
          </a:p>
        </p:txBody>
      </p:sp>
      <p:pic>
        <p:nvPicPr>
          <p:cNvPr id="45061" name="Shape 315">
            <a:extLst>
              <a:ext uri="{FF2B5EF4-FFF2-40B4-BE49-F238E27FC236}">
                <a16:creationId xmlns:a16="http://schemas.microsoft.com/office/drawing/2014/main" id="{18BAA043-BFD4-4894-A658-93FE012C2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796925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8373BD16-626C-494E-A9D6-CCD803B3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31207" y="1249284"/>
            <a:ext cx="10708479" cy="546303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600"/>
              </a:spcBef>
            </a:pPr>
            <a:r>
              <a:rPr lang="fi-FI" sz="3200" b="1" dirty="0">
                <a:solidFill>
                  <a:srgbClr val="000000"/>
                </a:solidFill>
                <a:effectLst/>
                <a:ea typeface="Calibri"/>
              </a:rPr>
              <a:t>Kaikukortti on työkalu esimerkiksi: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rgbClr val="000000"/>
                </a:solidFill>
                <a:ea typeface="Calibri"/>
              </a:rPr>
              <a:t>sivistyksellisten oikeuksien toteuttamiseen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rgbClr val="000000"/>
                </a:solidFill>
                <a:ea typeface="Calibri"/>
              </a:rPr>
              <a:t>kulttuuripalvelujen sosiaalisen ja taloudellisen saavutettavuuden edistämiseen*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rgbClr val="000000"/>
                </a:solidFill>
                <a:ea typeface="Calibri"/>
              </a:rPr>
              <a:t>hyvinvoinnin ja terveyden edistämiseen**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rgbClr val="000000"/>
                </a:solidFill>
                <a:ea typeface="Calibri"/>
              </a:rPr>
              <a:t>sosiaaliseen kuntoutukseen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rgbClr val="000000"/>
                </a:solidFill>
                <a:effectLst/>
                <a:ea typeface="Calibri"/>
              </a:rPr>
              <a:t>kulttuurihyvinvoinnin seurantaan (mm. tilastot Kaikukortin jakamisesta ja käytöstä, sekä Kaikukortinhaltijan koetun hyvinvoinnin ja Kaikukortin vaikutusten mittaaminen)</a:t>
            </a:r>
            <a:br>
              <a:rPr lang="fi-FI" sz="2800" dirty="0">
                <a:solidFill>
                  <a:srgbClr val="000000"/>
                </a:solidFill>
                <a:effectLst/>
                <a:ea typeface="Calibri"/>
              </a:rPr>
            </a:br>
            <a:br>
              <a:rPr lang="fi-FI" sz="2800" dirty="0">
                <a:solidFill>
                  <a:srgbClr val="000000"/>
                </a:solidFill>
                <a:effectLst/>
                <a:ea typeface="Calibri"/>
              </a:rPr>
            </a:br>
            <a:r>
              <a:rPr lang="fi-FI" sz="2000" dirty="0">
                <a:solidFill>
                  <a:srgbClr val="000000"/>
                </a:solidFill>
                <a:effectLst/>
                <a:ea typeface="Calibri"/>
              </a:rPr>
              <a:t>*esim. laki kuntien kulttuuritoiminnasta 166/2019</a:t>
            </a:r>
            <a:br>
              <a:rPr lang="fi-FI" sz="2000" dirty="0">
                <a:solidFill>
                  <a:srgbClr val="000000"/>
                </a:solidFill>
                <a:effectLst/>
                <a:ea typeface="Calibri"/>
              </a:rPr>
            </a:br>
            <a:r>
              <a:rPr lang="fi-FI" sz="2000" dirty="0">
                <a:solidFill>
                  <a:srgbClr val="000000"/>
                </a:solidFill>
                <a:effectLst/>
                <a:ea typeface="Calibri"/>
              </a:rPr>
              <a:t>**esim. laki sosiaali- ja terveydenhuollon järjestämisestä 612/2021; §6 ja §7</a:t>
            </a:r>
          </a:p>
        </p:txBody>
      </p:sp>
      <p:sp>
        <p:nvSpPr>
          <p:cNvPr id="9" name="Vuokaaviosymboli: Liitin 8">
            <a:extLst>
              <a:ext uri="{FF2B5EF4-FFF2-40B4-BE49-F238E27FC236}">
                <a16:creationId xmlns:a16="http://schemas.microsoft.com/office/drawing/2014/main" id="{CEC5C6AD-6EEE-F4A9-E07C-A7968D70D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06131" y="145682"/>
            <a:ext cx="875213" cy="927070"/>
          </a:xfrm>
          <a:prstGeom prst="flowChartConnector">
            <a:avLst/>
          </a:prstGeom>
          <a:solidFill>
            <a:srgbClr val="CAE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1" name="Vuokaaviosymboli: Liitin 10">
            <a:extLst>
              <a:ext uri="{FF2B5EF4-FFF2-40B4-BE49-F238E27FC236}">
                <a16:creationId xmlns:a16="http://schemas.microsoft.com/office/drawing/2014/main" id="{9C233B05-0900-5568-7897-E4D368C22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11607" y="163278"/>
            <a:ext cx="875213" cy="891879"/>
          </a:xfrm>
          <a:prstGeom prst="flowChartConnector">
            <a:avLst/>
          </a:prstGeom>
          <a:solidFill>
            <a:srgbClr val="F7EE1D"/>
          </a:solidFill>
          <a:ln>
            <a:solidFill>
              <a:srgbClr val="F7E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>
                <a:solidFill>
                  <a:schemeClr val="tx1"/>
                </a:solidFill>
              </a:rPr>
              <a:t>J</a:t>
            </a:r>
          </a:p>
        </p:txBody>
      </p:sp>
      <p:pic>
        <p:nvPicPr>
          <p:cNvPr id="6" name="Shape 313">
            <a:extLst>
              <a:ext uri="{FF2B5EF4-FFF2-40B4-BE49-F238E27FC236}">
                <a16:creationId xmlns:a16="http://schemas.microsoft.com/office/drawing/2014/main" id="{F8997232-5495-F6DE-A416-A1CFC32BB0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709" y="255527"/>
            <a:ext cx="2609481" cy="66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492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B53258-4A4D-CAFC-0BE2-C2A7D0F2D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17A72C-D8D7-EC33-9059-DB2361F51F2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207" y="168111"/>
            <a:ext cx="5552473" cy="887045"/>
          </a:xfrm>
        </p:spPr>
        <p:txBody>
          <a:bodyPr/>
          <a:lstStyle/>
          <a:p>
            <a:pPr rtl="0" eaLnBrk="1" latinLnBrk="0" hangingPunct="1"/>
            <a:r>
              <a:rPr lang="fi-FI" sz="40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Mikä on Kaikukortti? 1/2 </a:t>
            </a:r>
            <a:endParaRPr lang="fi-FI" dirty="0">
              <a:effectLst/>
              <a:latin typeface="+mj-lt"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5FD86CB7-9B4D-986A-3658-C755CBF86C9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068351" y="1191596"/>
            <a:ext cx="6566354" cy="541686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600"/>
              </a:spcBef>
            </a:pPr>
            <a:r>
              <a:rPr lang="fi-FI" sz="2400" dirty="0">
                <a:solidFill>
                  <a:srgbClr val="000000"/>
                </a:solidFill>
                <a:effectLst/>
                <a:ea typeface="Calibri"/>
              </a:rPr>
              <a:t>Kaikukortilla voi hankkia </a:t>
            </a:r>
            <a:r>
              <a:rPr lang="fi-FI" sz="2400" b="1" dirty="0">
                <a:solidFill>
                  <a:srgbClr val="000000"/>
                </a:solidFill>
                <a:effectLst/>
                <a:ea typeface="Calibri"/>
              </a:rPr>
              <a:t>maksuttomia pääsylippuja ja kurssipaikkoja</a:t>
            </a:r>
            <a:r>
              <a:rPr lang="fi-FI" sz="2400" dirty="0">
                <a:solidFill>
                  <a:srgbClr val="000000"/>
                </a:solidFill>
                <a:effectLst/>
                <a:ea typeface="Calibri"/>
              </a:rPr>
              <a:t> kaikkiin niihin Kaikukortti-kohteisiin (esim. kulttuuri- ja liikuntapalveluihin), jotka kuuluvat valtakunnalliseen Kaikukortti-verkostoon.</a:t>
            </a:r>
            <a:r>
              <a:rPr lang="fi-FI" sz="2400" dirty="0">
                <a:solidFill>
                  <a:srgbClr val="000000"/>
                </a:solidFill>
                <a:ea typeface="Calibri"/>
              </a:rPr>
              <a:t> Kaikukorttia voi </a:t>
            </a:r>
            <a:r>
              <a:rPr lang="fi-FI" sz="2400" dirty="0" err="1">
                <a:solidFill>
                  <a:srgbClr val="000000"/>
                </a:solidFill>
                <a:ea typeface="Calibri"/>
              </a:rPr>
              <a:t>ristiinkäyttää</a:t>
            </a:r>
            <a:r>
              <a:rPr lang="fi-FI" sz="2400" dirty="0">
                <a:solidFill>
                  <a:srgbClr val="000000"/>
                </a:solidFill>
                <a:ea typeface="Calibri"/>
              </a:rPr>
              <a:t> eli tietystä kunnasta saatua Kaikukorttia voi käyttää kaikkien Kaikukortti-verkostossa olevien kuntien alueella. </a:t>
            </a:r>
          </a:p>
          <a:p>
            <a:pPr>
              <a:spcBef>
                <a:spcPts val="600"/>
              </a:spcBef>
            </a:pPr>
            <a:endParaRPr lang="fi-FI" sz="24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2400" dirty="0">
                <a:ea typeface="Calibri"/>
                <a:cs typeface="Calibri"/>
              </a:rPr>
              <a:t>Kaikukortti on pahvinen tai mobiilikortti, jossa on yksilöllinen kirjaimista ja numeroista koostuva tunnus sekä sama tunnus QR-koodin ja viivakoodin muodossa. </a:t>
            </a:r>
          </a:p>
        </p:txBody>
      </p:sp>
      <p:pic>
        <p:nvPicPr>
          <p:cNvPr id="45061" name="Shape 315">
            <a:extLst>
              <a:ext uri="{FF2B5EF4-FFF2-40B4-BE49-F238E27FC236}">
                <a16:creationId xmlns:a16="http://schemas.microsoft.com/office/drawing/2014/main" id="{D9060C72-5670-F861-152E-6908B5CC5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796925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C2E76BFD-1C99-D391-1778-153651748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63896" y="609218"/>
            <a:ext cx="2445559" cy="199425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2FB68E67-A0D4-178A-D837-A96E2B36F107}"/>
              </a:ext>
            </a:extLst>
          </p:cNvPr>
          <p:cNvSpPr txBox="1"/>
          <p:nvPr/>
        </p:nvSpPr>
        <p:spPr>
          <a:xfrm>
            <a:off x="9363896" y="6366722"/>
            <a:ext cx="2556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/>
              <a:t>Kuva: Mobiili-Kaikukortti</a:t>
            </a:r>
            <a:br>
              <a:rPr lang="fi-FI"/>
            </a:br>
            <a:endParaRPr lang="fi-FI"/>
          </a:p>
        </p:txBody>
      </p:sp>
      <p:pic>
        <p:nvPicPr>
          <p:cNvPr id="3" name="Kuva 2" descr="Kuva, joka sisältää kohteen teksti, kuvakaappaus, Fontti, Verkkosivusto&#10;&#10;Tekoälyn generoima sisältö voi olla virheellistä.">
            <a:extLst>
              <a:ext uri="{FF2B5EF4-FFF2-40B4-BE49-F238E27FC236}">
                <a16:creationId xmlns:a16="http://schemas.microsoft.com/office/drawing/2014/main" id="{EE7D55F7-7023-FB99-DF0C-544B3451B84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" t="28500" r="34305" b="11688"/>
          <a:stretch/>
        </p:blipFill>
        <p:spPr bwMode="auto">
          <a:xfrm>
            <a:off x="9469387" y="3505582"/>
            <a:ext cx="1335405" cy="2743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398D459A-92EA-77F0-B1E2-73119BA500E7}"/>
              </a:ext>
            </a:extLst>
          </p:cNvPr>
          <p:cNvSpPr txBox="1"/>
          <p:nvPr/>
        </p:nvSpPr>
        <p:spPr>
          <a:xfrm>
            <a:off x="9264067" y="2859251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/>
              <a:t>Kuva: asiakkaan Kaikukortti</a:t>
            </a:r>
            <a:r>
              <a:rPr lang="fi-FI" i="1"/>
              <a:t>.	</a:t>
            </a:r>
            <a:br>
              <a:rPr lang="fi-FI" i="1"/>
            </a:br>
            <a:endParaRPr lang="fi-FI"/>
          </a:p>
        </p:txBody>
      </p:sp>
      <p:sp>
        <p:nvSpPr>
          <p:cNvPr id="9" name="Vuokaaviosymboli: Liitin 8">
            <a:extLst>
              <a:ext uri="{FF2B5EF4-FFF2-40B4-BE49-F238E27FC236}">
                <a16:creationId xmlns:a16="http://schemas.microsoft.com/office/drawing/2014/main" id="{EED36414-DEDA-15F9-7DC6-CF597CB43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06131" y="145682"/>
            <a:ext cx="875213" cy="927070"/>
          </a:xfrm>
          <a:prstGeom prst="flowChartConnector">
            <a:avLst/>
          </a:prstGeom>
          <a:solidFill>
            <a:srgbClr val="CAE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1" name="Vuokaaviosymboli: Liitin 10">
            <a:extLst>
              <a:ext uri="{FF2B5EF4-FFF2-40B4-BE49-F238E27FC236}">
                <a16:creationId xmlns:a16="http://schemas.microsoft.com/office/drawing/2014/main" id="{CFC3CCD0-9776-8010-8A92-B1CB47498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11607" y="163278"/>
            <a:ext cx="875213" cy="891879"/>
          </a:xfrm>
          <a:prstGeom prst="flowChartConnector">
            <a:avLst/>
          </a:prstGeom>
          <a:solidFill>
            <a:srgbClr val="F7EE1D"/>
          </a:solidFill>
          <a:ln>
            <a:solidFill>
              <a:srgbClr val="F7E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>
                <a:solidFill>
                  <a:schemeClr val="tx1"/>
                </a:solidFill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2092667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7732F-BD85-7691-9E0A-791BCAC7C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69BE52-C60C-831A-20E1-82AFB599685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207" y="42479"/>
            <a:ext cx="7783936" cy="793543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fi-FI" sz="44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Mikä on Kaikukortti? 2/2 </a:t>
            </a:r>
            <a:endParaRPr lang="fi-FI" sz="4400" dirty="0">
              <a:effectLst/>
              <a:latin typeface="+mj-lt"/>
            </a:endParaRPr>
          </a:p>
        </p:txBody>
      </p:sp>
      <p:pic>
        <p:nvPicPr>
          <p:cNvPr id="45061" name="Shape 315">
            <a:extLst>
              <a:ext uri="{FF2B5EF4-FFF2-40B4-BE49-F238E27FC236}">
                <a16:creationId xmlns:a16="http://schemas.microsoft.com/office/drawing/2014/main" id="{79037C6C-48AB-BAE1-9ED2-756BB028C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796925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A740A039-6167-0940-C799-5EAF8E475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31207" y="655340"/>
            <a:ext cx="11004799" cy="65402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i-FI" sz="2300"/>
              <a:t>Kaikukortti on asiakkaalle maksuton. </a:t>
            </a:r>
            <a:endParaRPr lang="fi-FI" sz="2300">
              <a:ea typeface="Calibri"/>
              <a:cs typeface="Calibri"/>
            </a:endParaRP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i-FI" sz="2300"/>
              <a:t>Henkilökohtainen: Kaikukortissa on näkyvillä haltijan nimi.</a:t>
            </a:r>
          </a:p>
          <a:p>
            <a:pPr marL="285750" lvl="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i-FI" sz="2300"/>
              <a:t>Kortin saamisen ikäraja on 16 vuotta. Kortin voi saada sinä vuonna, kun asiakas täyttää 16 vuotta. </a:t>
            </a:r>
          </a:p>
          <a:p>
            <a:pPr marL="742950" lvl="1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i-FI" sz="2300"/>
              <a:t>Jos Kaikukorttia jakavan organisaation asiakas on alle 16-vuotias, voi kortin myöntää hänen huoltajillensa. 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i-FI" sz="2300"/>
              <a:t>Kaikukortti on voimassa 12 kuukautta myöntöhetkestä.</a:t>
            </a:r>
            <a:endParaRPr lang="fi-FI" sz="2300">
              <a:ea typeface="Calibri"/>
              <a:cs typeface="Calibri"/>
            </a:endParaRPr>
          </a:p>
          <a:p>
            <a:pPr marL="742950" lvl="1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i-FI" sz="2300"/>
              <a:t>Jos Kaikukorttia vasta kokeillaan, kortti on voimassa kokeiluajan. </a:t>
            </a:r>
            <a:endParaRPr lang="fi-FI" sz="2300">
              <a:ea typeface="Calibri"/>
              <a:cs typeface="Calibri"/>
            </a:endParaRP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i-FI" sz="2300"/>
              <a:t>Maksuttoman pääsylipun voi hankkia myös samaan talouteen kuuluville alaikäisille lapsille ja lisäksi lapsenlapsille samaan tilaisuuteen, johon on itsekin osallistumassa. </a:t>
            </a:r>
          </a:p>
          <a:p>
            <a:pPr marL="742950" lvl="1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i-FI" sz="2300"/>
              <a:t>Lapsille tai lapsenlapsille ei kuitenkaan yleensä voi hankkia maksuttomia paikkoja ryhmätoimintaan. 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i-FI" sz="2300"/>
              <a:t>Kaikukortti pitää olla mukana lippua hankittaessa ja tilaisuuteen </a:t>
            </a:r>
            <a:br>
              <a:rPr lang="fi-FI" sz="2300"/>
            </a:br>
            <a:r>
              <a:rPr lang="fi-FI" sz="2300"/>
              <a:t>osallistuttaessa. </a:t>
            </a:r>
          </a:p>
          <a:p>
            <a:pPr marL="742950" lvl="1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i-FI" sz="2300"/>
              <a:t>Tarvittaessa pitää todistaa henkilöllisyys.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100">
              <a:ea typeface="Calibri"/>
              <a:cs typeface="Calibri"/>
            </a:endParaRPr>
          </a:p>
        </p:txBody>
      </p:sp>
      <p:sp>
        <p:nvSpPr>
          <p:cNvPr id="8" name="Vuokaaviosymboli: Liitin 7">
            <a:extLst>
              <a:ext uri="{FF2B5EF4-FFF2-40B4-BE49-F238E27FC236}">
                <a16:creationId xmlns:a16="http://schemas.microsoft.com/office/drawing/2014/main" id="{3E7AD706-258D-2B39-87B3-1BB92C026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85580" y="209400"/>
            <a:ext cx="875213" cy="927070"/>
          </a:xfrm>
          <a:prstGeom prst="flowChartConnector">
            <a:avLst/>
          </a:prstGeom>
          <a:solidFill>
            <a:srgbClr val="CAE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9" name="Vuokaaviosymboli: Liitin 8">
            <a:extLst>
              <a:ext uri="{FF2B5EF4-FFF2-40B4-BE49-F238E27FC236}">
                <a16:creationId xmlns:a16="http://schemas.microsoft.com/office/drawing/2014/main" id="{E0464185-AE3E-BE48-0CD7-D3721B18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49425" y="209400"/>
            <a:ext cx="875213" cy="891879"/>
          </a:xfrm>
          <a:prstGeom prst="flowChartConnector">
            <a:avLst/>
          </a:prstGeom>
          <a:solidFill>
            <a:srgbClr val="F7EE1D"/>
          </a:solidFill>
          <a:ln>
            <a:solidFill>
              <a:srgbClr val="F7E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>
                <a:solidFill>
                  <a:schemeClr val="tx1"/>
                </a:solidFill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1654808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AB2731B0-447D-A6EA-F08B-FEFAEA1A9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32683">
            <a:off x="8971532" y="2519289"/>
            <a:ext cx="3840033" cy="349402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4FD5AD7-64BB-4AFB-9431-D0454ECA56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17" y="209673"/>
            <a:ext cx="6283020" cy="667660"/>
          </a:xfrm>
        </p:spPr>
        <p:txBody>
          <a:bodyPr>
            <a:normAutofit fontScale="90000"/>
          </a:bodyPr>
          <a:lstStyle/>
          <a:p>
            <a:pPr rtl="0" eaLnBrk="1" latinLnBrk="0" hangingPunct="1"/>
            <a:r>
              <a:rPr lang="fi-FI" sz="49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Kuka saa Kaikukortin? </a:t>
            </a:r>
            <a:r>
              <a:rPr lang="fi-FI" sz="4900" dirty="0">
                <a:solidFill>
                  <a:srgbClr val="000000"/>
                </a:solidFill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1/2</a:t>
            </a:r>
            <a:r>
              <a:rPr lang="fi-FI" sz="49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	</a:t>
            </a:r>
            <a:r>
              <a:rPr lang="fi-FI" sz="4000" b="1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endParaRPr lang="fi-FI" b="1" dirty="0">
              <a:effectLst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4015B136-EE45-46AA-9261-F1A8AD16FD7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019117" y="1125206"/>
            <a:ext cx="9213602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i-FI" sz="2300"/>
              <a:t>Kaikukortin jakavan henkilön on tunnistettava Kaikukortin saaja Kaikukorttia jakavan paikan</a:t>
            </a:r>
            <a:r>
              <a:rPr lang="fi-FI" sz="2300" i="1"/>
              <a:t> </a:t>
            </a:r>
            <a:r>
              <a:rPr lang="fi-FI" sz="2300" b="1"/>
              <a:t>asiakkaaksi ja Kaikukortin saamisen ehdot täyttäväksi</a:t>
            </a:r>
            <a:r>
              <a:rPr lang="fi-FI" sz="230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i-FI" sz="2300"/>
              <a:t>Kaikki Kaikukorttia jakavat paikat eivät ylläpidä asiakasrekistereitä. Keskeistä on, että henkilö tunnistetaan asiakkaaksi.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i-FI" sz="2300"/>
              <a:t>Joillakin Kaikukorttia jakavilla toimijoilla on myös muita kuin tiukassa taloudellisessa tilanteessa olevia asiakkaita. Tällöin Kaikukortti on tarkoitettu ainoastaan niille asiakkaille, joilla on tiukka rahatilanne. 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fi-FI" sz="2300"/>
              <a:t>Tavoitteena on, että Kaikukorttia jakavan paikan kaikki asiakastyötä tekevät työntekijät kertovat Kaikukortista ja sen kulttuuri- ja liikuntatarjonnasta </a:t>
            </a:r>
            <a:r>
              <a:rPr lang="fi-FI" sz="2300" b="1"/>
              <a:t>kaikille</a:t>
            </a:r>
            <a:r>
              <a:rPr lang="fi-FI" sz="2300"/>
              <a:t> kortin kohderyhmään kuuluville asiakkailleen.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300"/>
              <a:t>Kaikukortti </a:t>
            </a:r>
            <a:r>
              <a:rPr lang="fi-FI" sz="2300" b="1"/>
              <a:t>ei ole harkinnanvarainen etu,</a:t>
            </a:r>
            <a:r>
              <a:rPr lang="fi-FI" sz="2300"/>
              <a:t> vaan jokaisen tiukassa taloudellisessa tilanteessa olevan asiakkaan oikeus.</a:t>
            </a:r>
          </a:p>
        </p:txBody>
      </p:sp>
      <p:pic>
        <p:nvPicPr>
          <p:cNvPr id="45061" name="Shape 315">
            <a:extLst>
              <a:ext uri="{FF2B5EF4-FFF2-40B4-BE49-F238E27FC236}">
                <a16:creationId xmlns:a16="http://schemas.microsoft.com/office/drawing/2014/main" id="{18BAA043-BFD4-4894-A658-93FE012C2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796925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hape 313">
            <a:extLst>
              <a:ext uri="{FF2B5EF4-FFF2-40B4-BE49-F238E27FC236}">
                <a16:creationId xmlns:a16="http://schemas.microsoft.com/office/drawing/2014/main" id="{0E705B9F-7823-4A17-9F0C-0D431F494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9" y="209673"/>
            <a:ext cx="2609481" cy="66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Vuokaaviosymboli: Liitin 3">
            <a:extLst>
              <a:ext uri="{FF2B5EF4-FFF2-40B4-BE49-F238E27FC236}">
                <a16:creationId xmlns:a16="http://schemas.microsoft.com/office/drawing/2014/main" id="{3622597B-9039-0B79-43A1-A4EBB8C75E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91548" y="209673"/>
            <a:ext cx="875213" cy="891879"/>
          </a:xfrm>
          <a:prstGeom prst="flowChartConnector">
            <a:avLst/>
          </a:prstGeom>
          <a:solidFill>
            <a:srgbClr val="F7EE1D"/>
          </a:solidFill>
          <a:ln>
            <a:solidFill>
              <a:srgbClr val="F7E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>
                <a:solidFill>
                  <a:schemeClr val="tx1"/>
                </a:solidFill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2604088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E3AEBC5-060C-217F-F6CE-2BDA19850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39473">
            <a:off x="8685596" y="2334640"/>
            <a:ext cx="4162529" cy="378746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D71020C-16A1-423C-85D3-42516C1F2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879" y="255526"/>
            <a:ext cx="6807647" cy="827739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fi-FI" sz="44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Kuka saa Kaikukortin? 2/2 </a:t>
            </a:r>
            <a:r>
              <a:rPr lang="fi-FI" sz="4000" b="1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fi-FI" sz="4000" b="1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endParaRPr lang="fi-FI" b="1" dirty="0">
              <a:effectLst/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45061" name="Shape 315">
            <a:extLst>
              <a:ext uri="{FF2B5EF4-FFF2-40B4-BE49-F238E27FC236}">
                <a16:creationId xmlns:a16="http://schemas.microsoft.com/office/drawing/2014/main" id="{18BAA043-BFD4-4894-A658-93FE012C2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796925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4638CDFD-42E3-43A4-BB2D-BB6C5DF29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0879" y="1108439"/>
            <a:ext cx="8559776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300" dirty="0"/>
              <a:t>Kaikukortin voivat saada ainoastaan henkilöt, jotka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2300" dirty="0"/>
              <a:t>asuvat kunnassa, joka on mukana Kaikukortti-toiminnassa.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2300" dirty="0"/>
              <a:t>ovat asiakkuuden lisäksi niin </a:t>
            </a:r>
            <a:r>
              <a:rPr lang="fi-FI" sz="2300" b="1" dirty="0"/>
              <a:t>tiukassa taloudellisessa tilanteessa</a:t>
            </a:r>
            <a:r>
              <a:rPr lang="fi-FI" sz="2300" dirty="0"/>
              <a:t>, etteivät voi siitä syystä käyttää kulttuuripalveluja.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300" b="1" dirty="0"/>
              <a:t>tiukka taloudellinen tilanne </a:t>
            </a:r>
            <a:r>
              <a:rPr lang="fi-FI" sz="2300" dirty="0"/>
              <a:t>voi johtua moninaisista syistä, kuten esimerkiksi yksinhuoltajuudesta, pitkäaikaisesta työttömyydestä tai sairastamisesta, eläkkeen pienuudesta tai velkakierteestä.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300" dirty="0"/>
              <a:t>Kaikukortin saaminen ei edellytä asiakkaalta erillisiä todistuksia tuloista.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300" dirty="0"/>
              <a:t>Kaikukortin saaminen</a:t>
            </a:r>
            <a:r>
              <a:rPr lang="fi-FI" sz="2300" i="1" dirty="0"/>
              <a:t> </a:t>
            </a:r>
            <a:r>
              <a:rPr lang="fi-FI" sz="2300" b="1" dirty="0"/>
              <a:t>ei edellytä tietyn tulorajan alittamista</a:t>
            </a:r>
            <a:r>
              <a:rPr lang="fi-FI" sz="2300" dirty="0"/>
              <a:t>. Tärkeää on, että henkilö on palvelun asiakas ja kokee taloudellisen tilanteensa niin tiukaksi, ettei hänellä ole varaa käyttää kulttuuripalveluja.</a:t>
            </a:r>
          </a:p>
        </p:txBody>
      </p:sp>
      <p:pic>
        <p:nvPicPr>
          <p:cNvPr id="8" name="Shape 313">
            <a:extLst>
              <a:ext uri="{FF2B5EF4-FFF2-40B4-BE49-F238E27FC236}">
                <a16:creationId xmlns:a16="http://schemas.microsoft.com/office/drawing/2014/main" id="{41F62FC2-5504-4328-B6C0-7A0B7237C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822" y="255527"/>
            <a:ext cx="2984453" cy="7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Vuokaaviosymboli: Liitin 5">
            <a:extLst>
              <a:ext uri="{FF2B5EF4-FFF2-40B4-BE49-F238E27FC236}">
                <a16:creationId xmlns:a16="http://schemas.microsoft.com/office/drawing/2014/main" id="{8668AAB7-3C3A-F21F-84A7-57AEFC09A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36870" y="191387"/>
            <a:ext cx="875213" cy="891879"/>
          </a:xfrm>
          <a:prstGeom prst="flowChartConnector">
            <a:avLst/>
          </a:prstGeom>
          <a:solidFill>
            <a:srgbClr val="F7EE1D"/>
          </a:solidFill>
          <a:ln>
            <a:solidFill>
              <a:srgbClr val="F7E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>
                <a:solidFill>
                  <a:schemeClr val="tx1"/>
                </a:solidFill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2712024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E408EE00-E957-5394-EC14-926AE7DAF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9823">
            <a:off x="9682268" y="2435904"/>
            <a:ext cx="2749265" cy="250153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6223228-5554-4190-A19A-4AD2D061A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427" y="89798"/>
            <a:ext cx="8809565" cy="999115"/>
          </a:xfrm>
        </p:spPr>
        <p:txBody>
          <a:bodyPr>
            <a:noAutofit/>
          </a:bodyPr>
          <a:lstStyle/>
          <a:p>
            <a:pPr rtl="0" eaLnBrk="1" latinLnBrk="0" hangingPunct="1"/>
            <a:r>
              <a:rPr lang="fi-FI" sz="40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Kaikukortti-käytännöt vaihtelevat </a:t>
            </a:r>
            <a:br>
              <a:rPr lang="fi-FI" sz="40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fi-FI" sz="40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Kaikukortti-kohteissa</a:t>
            </a:r>
            <a:endParaRPr lang="fi-FI" sz="4000" dirty="0">
              <a:effectLst/>
              <a:highlight>
                <a:srgbClr val="FFFF00"/>
              </a:highlight>
              <a:latin typeface="+mj-lt"/>
            </a:endParaRPr>
          </a:p>
        </p:txBody>
      </p:sp>
      <p:pic>
        <p:nvPicPr>
          <p:cNvPr id="45061" name="Shape 315">
            <a:extLst>
              <a:ext uri="{FF2B5EF4-FFF2-40B4-BE49-F238E27FC236}">
                <a16:creationId xmlns:a16="http://schemas.microsoft.com/office/drawing/2014/main" id="{18BAA043-BFD4-4894-A658-93FE012C2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796925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3A583641-AF2C-4D29-99C4-9D00BE3FC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61804" y="1254642"/>
            <a:ext cx="10068392" cy="5517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400"/>
              </a:spcBef>
            </a:pPr>
            <a:r>
              <a:rPr lang="fi-FI" sz="2600" dirty="0"/>
              <a:t>Kerro asiakkaille, että</a:t>
            </a:r>
          </a:p>
          <a:p>
            <a:pPr marL="342900" lvl="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i-FI" sz="2200" b="1" dirty="0"/>
              <a:t>Kaikukortti-kohteet tarjoavat Kaikukortin piiriin palveluitaan hyvää tahtoaan ja arvopohjaisesti, eivätkä ne saa erillistä korvausta Kaikukortilla hankituista lipuista</a:t>
            </a:r>
            <a:endParaRPr lang="fi-FI" sz="2200" dirty="0"/>
          </a:p>
          <a:p>
            <a:pPr marL="285750" lvl="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i-FI" sz="2200" dirty="0"/>
              <a:t>Kaikukortti-kohteiden käytännöt Kaikukortin suhteen saattavat vaihdella. </a:t>
            </a:r>
          </a:p>
          <a:p>
            <a:pPr marL="742950" lvl="1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i-FI" sz="2200" dirty="0"/>
              <a:t>asiakkaan on tärkeä varmistaa etukäteen kohteiden verkkosivuilta </a:t>
            </a:r>
            <a:br>
              <a:rPr lang="fi-FI" sz="2200" dirty="0"/>
            </a:br>
            <a:r>
              <a:rPr lang="fi-FI" sz="2200" dirty="0"/>
              <a:t>tai esitteistä, mitkä tapahtumat ovat mukana kohteiden </a:t>
            </a:r>
            <a:br>
              <a:rPr lang="fi-FI" sz="2200" dirty="0"/>
            </a:br>
            <a:r>
              <a:rPr lang="fi-FI" sz="2200" dirty="0"/>
              <a:t>Kaikukortti-tarjonnassa</a:t>
            </a:r>
          </a:p>
          <a:p>
            <a:pPr marL="285750" lvl="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i-FI" sz="2200" b="1" dirty="0"/>
              <a:t>Kaikukortilla hankittua pääsylippua ei saa jättää käyttämättä ilman painavaa syytä</a:t>
            </a:r>
          </a:p>
          <a:p>
            <a:pPr marL="742950" lvl="1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i-FI" sz="2200" dirty="0"/>
              <a:t>jos asiakas jättää lipun käyttämättä, hän vie mahdollisesti jonkun muun henkilön paikan ja myös mahdollisia pääsylipputuloja Kaikukortti-kohteelta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i-FI" sz="2200" dirty="0"/>
              <a:t>kansalaisopistoilla ja vastaavilla on yleensä erikseen peruutusehdot, joissa voi olla mainintoja taloudellista seuraamuksista. Ehdot koskevat myös Kaikukortin käyttäjiä. </a:t>
            </a:r>
          </a:p>
        </p:txBody>
      </p:sp>
      <p:pic>
        <p:nvPicPr>
          <p:cNvPr id="8" name="Shape 313">
            <a:extLst>
              <a:ext uri="{FF2B5EF4-FFF2-40B4-BE49-F238E27FC236}">
                <a16:creationId xmlns:a16="http://schemas.microsoft.com/office/drawing/2014/main" id="{F426587D-38B3-442F-9D35-AB8CA05BC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709" y="255527"/>
            <a:ext cx="2609481" cy="66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Vuokaaviosymboli: Liitin 3">
            <a:extLst>
              <a:ext uri="{FF2B5EF4-FFF2-40B4-BE49-F238E27FC236}">
                <a16:creationId xmlns:a16="http://schemas.microsoft.com/office/drawing/2014/main" id="{81175728-49E8-E53B-E007-B2BC36754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39994" y="143415"/>
            <a:ext cx="875213" cy="891879"/>
          </a:xfrm>
          <a:prstGeom prst="flowChartConnector">
            <a:avLst/>
          </a:prstGeom>
          <a:solidFill>
            <a:srgbClr val="F7EE1D"/>
          </a:solidFill>
          <a:ln>
            <a:solidFill>
              <a:srgbClr val="F7E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>
                <a:solidFill>
                  <a:schemeClr val="tx1"/>
                </a:solidFill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2363765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087997e-a399-4792-bf62-8ae5425f34e1">
      <Terms xmlns="http://schemas.microsoft.com/office/infopath/2007/PartnerControls"/>
    </lcf76f155ced4ddcb4097134ff3c332f>
    <TaxCatchAll xmlns="f9c1e99c-e606-452d-8bcf-1001e7ebeb4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92766DA09AFEA94A9694D45AFA785C17" ma:contentTypeVersion="18" ma:contentTypeDescription="Luo uusi asiakirja." ma:contentTypeScope="" ma:versionID="b45526477802339cf4fc4576b3e3ed7e">
  <xsd:schema xmlns:xsd="http://www.w3.org/2001/XMLSchema" xmlns:xs="http://www.w3.org/2001/XMLSchema" xmlns:p="http://schemas.microsoft.com/office/2006/metadata/properties" xmlns:ns2="b087997e-a399-4792-bf62-8ae5425f34e1" xmlns:ns3="f9c1e99c-e606-452d-8bcf-1001e7ebeb43" targetNamespace="http://schemas.microsoft.com/office/2006/metadata/properties" ma:root="true" ma:fieldsID="d7a39de3c9c5fb26b1d4030fe3eff115" ns2:_="" ns3:_="">
    <xsd:import namespace="b087997e-a399-4792-bf62-8ae5425f34e1"/>
    <xsd:import namespace="f9c1e99c-e606-452d-8bcf-1001e7ebeb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87997e-a399-4792-bf62-8ae5425f34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c05be70b-7e63-479c-93ef-9a52c36b29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c1e99c-e606-452d-8bcf-1001e7ebeb4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19f20f1-7cf4-4815-a41f-80207f32a9d6}" ma:internalName="TaxCatchAll" ma:showField="CatchAllData" ma:web="f9c1e99c-e606-452d-8bcf-1001e7ebeb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FF621A-951C-47A0-9C23-0021C4BDACE9}">
  <ds:schemaRefs>
    <ds:schemaRef ds:uri="f9c1e99c-e606-452d-8bcf-1001e7ebeb43"/>
    <ds:schemaRef ds:uri="http://purl.org/dc/dcmitype/"/>
    <ds:schemaRef ds:uri="http://purl.org/dc/elements/1.1/"/>
    <ds:schemaRef ds:uri="http://schemas.microsoft.com/office/2006/documentManagement/types"/>
    <ds:schemaRef ds:uri="b087997e-a399-4792-bf62-8ae5425f34e1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7A5D9EE-142F-4D5B-900E-4E4B9F93074D}">
  <ds:schemaRefs>
    <ds:schemaRef ds:uri="b087997e-a399-4792-bf62-8ae5425f34e1"/>
    <ds:schemaRef ds:uri="f9c1e99c-e606-452d-8bcf-1001e7ebeb4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C8704E5-82B0-4C61-865B-BEEE0523AA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2571</Words>
  <Application>Microsoft Office PowerPoint</Application>
  <PresentationFormat>Laajakuva</PresentationFormat>
  <Paragraphs>256</Paragraphs>
  <Slides>34</Slides>
  <Notes>34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34</vt:i4>
      </vt:variant>
    </vt:vector>
  </HeadingPairs>
  <TitlesOfParts>
    <vt:vector size="43" baseType="lpstr">
      <vt:lpstr>MS PGothic</vt:lpstr>
      <vt:lpstr>SimSun</vt:lpstr>
      <vt:lpstr>Aptos</vt:lpstr>
      <vt:lpstr>Aptos Display</vt:lpstr>
      <vt:lpstr>Arial</vt:lpstr>
      <vt:lpstr>Calibri</vt:lpstr>
      <vt:lpstr>Calibri Light</vt:lpstr>
      <vt:lpstr>Symbol</vt:lpstr>
      <vt:lpstr>Office-teema</vt:lpstr>
      <vt:lpstr>Kaikukortin valtakunnallinen toimintamalli</vt:lpstr>
      <vt:lpstr>Johdanto</vt:lpstr>
      <vt:lpstr>Toimintamallin sisällöstä</vt:lpstr>
      <vt:lpstr>Miksi Kaikukortti?</vt:lpstr>
      <vt:lpstr>Mikä on Kaikukortti? 1/2 </vt:lpstr>
      <vt:lpstr>Mikä on Kaikukortti? 2/2 </vt:lpstr>
      <vt:lpstr>Kuka saa Kaikukortin? 1/2   </vt:lpstr>
      <vt:lpstr>Kuka saa Kaikukortin? 2/2   </vt:lpstr>
      <vt:lpstr>Kaikukortti-käytännöt vaihtelevat  Kaikukortti-kohteissa</vt:lpstr>
      <vt:lpstr>Kaikukortti-asiakasesite      </vt:lpstr>
      <vt:lpstr>Kaikukortin saajan tietojen kerääminen ja rekisteröinti Kaikukantaan</vt:lpstr>
      <vt:lpstr>Suostumus ja tietojen käsittely</vt:lpstr>
      <vt:lpstr>Kaikukortin voimassaolon jatkaminen ja päättäminen  </vt:lpstr>
      <vt:lpstr>Mikä on Kaikukanta ja OmaKaiku? 1/2</vt:lpstr>
      <vt:lpstr>Mikä on Kaikukanta ja OmaKaiku? 2/2 </vt:lpstr>
      <vt:lpstr>Yhteisön Kaikukortti ja pienryhmäkäynnit </vt:lpstr>
      <vt:lpstr>Muuta huomioitavaa kortinjakajatahoissa</vt:lpstr>
      <vt:lpstr>Mikä tarjonta on Kaikukortin piirissä?  </vt:lpstr>
      <vt:lpstr>Mahdollisuus rajauksiin 1/6 </vt:lpstr>
      <vt:lpstr>Mahdollisuus rajauksiin 2/6  </vt:lpstr>
      <vt:lpstr>Mahdollisuus rajauksiin 3/6 </vt:lpstr>
      <vt:lpstr>Mahdollisuus rajauksiin 4/6 </vt:lpstr>
      <vt:lpstr>Mahdollisuus rajauksiin 5/6</vt:lpstr>
      <vt:lpstr>Mahdollisuus rajauksiin 6/6   </vt:lpstr>
      <vt:lpstr>Yhdenvertaisuus lipunhankinnassa 1/2 </vt:lpstr>
      <vt:lpstr>Yhdenvertaisuus lipunhankinnassa 2/2 </vt:lpstr>
      <vt:lpstr>Kaikukortin käytön kirjaaminen  Kaikukantaan​   </vt:lpstr>
      <vt:lpstr>Muuta huomioitavaa Kaikukortti-kohteissa 1/4</vt:lpstr>
      <vt:lpstr>Muuta huomioitavaa  Kaikukortti-kohteissa 2/4</vt:lpstr>
      <vt:lpstr>Muuta huomioitavaa  Kaikukortti-kohteissa 3/4</vt:lpstr>
      <vt:lpstr>Muuta huomioitavaa  Kaikukortti-kohteissa 3/4 </vt:lpstr>
      <vt:lpstr>Kaikukortin tietosuoja</vt:lpstr>
      <vt:lpstr>Kaikukortin tilastot</vt:lpstr>
      <vt:lpstr>Lisätietoja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Mira Haataja</dc:creator>
  <cp:lastModifiedBy>Mira Haataja</cp:lastModifiedBy>
  <cp:revision>1</cp:revision>
  <cp:lastPrinted>2025-10-07T06:56:20Z</cp:lastPrinted>
  <dcterms:created xsi:type="dcterms:W3CDTF">2025-09-02T11:35:58Z</dcterms:created>
  <dcterms:modified xsi:type="dcterms:W3CDTF">2025-10-15T07:49:41Z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0x01010092766DA09AFEA94A9694D45AFA785C17</vt:lpwstr>
  </property>
  <property fmtid="{D5CDD505-2E9C-101B-9397-08002B2CF9AE}" pid="3" name="MediaServiceImageTags">
    <vt:lpwstr/>
  </property>
</Properties>
</file>